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9926638" cy="143557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E0F3B-84EC-4B78-BDE7-F548722B8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9C5DE4-D87A-4F57-9498-A02CCB750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2E320-6B0E-4FB1-BA68-58113C94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C1A84-30C3-4E42-AAC8-B59B67E3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6EDC2-4AE6-4DC2-AF72-07E46EDA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8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6846C-5DAF-4838-B9CF-564ED9FE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0AA5DC-934C-46D1-9ECF-A4E76BC6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50B568-9A93-436F-A6E3-062CAEE8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7EBDC-CE0E-44F2-A951-0F1A6A0C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3EEEBE-624A-4BFE-82F1-5A9E365D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5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F9D77E-4232-4E4A-AA89-D287803C2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C0A845-54DD-4902-9309-B76220517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ACFAE8-E4B8-47EC-9609-6792F947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7BF5C4-5C26-4C41-A9C6-39A6602A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9356DF-196C-4ABA-8E7E-5AF70FF7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4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5D5AC-DE86-4122-9306-9C7A4B9A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4708F0-796F-46CC-8566-1415180A8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52692-6923-4FA5-B70D-D14A0E44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51808-1820-4455-BD54-6DF1891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1B1CE8-3C85-4464-B464-F7024F4B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46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8F04B-ECCF-48CA-99C3-1D7187DD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6FAD8B-AF4E-4076-BB82-D3749DFA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9FDFF-F4B2-42CA-BF09-B3A4C469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85EFA-58A8-468B-91A7-E689651E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4995F-4C3C-4487-A49F-F206146B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22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B3F77-282C-40AE-A041-B2C78C60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53EBE-6AAD-4877-A81F-244329540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D1517F-8BD3-4242-B67E-61037C151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1AA46F-C423-4658-836A-4E02ECA0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85A079-2948-4341-89DB-9F7532EB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BE5B4F-6CBA-4710-A670-1481AE71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06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C6F74-F4FB-4E5D-84AB-BB86BC77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F5799C-F2EC-4138-A905-5EAB2B36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7FAF9E-D906-4FC0-A798-6B565187C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5D935D-EE51-4F26-BAB8-8B4128E8F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A48F4-BA11-4291-9965-3AEDD3890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7F0EB1-D50B-4B3C-9F63-45B040C8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B7835C-92A5-4682-B622-04CA0C80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94E58D-CCEB-41AE-B688-9F9DD167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1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CD1BB-F7B4-4B9C-BD6C-71B1B9BD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0BD037-9EBB-4B79-8911-D183152B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E40053-7E39-4018-96A9-C5283FB5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9C0026-91D0-4C1D-825B-4E8C35F6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25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B843E-8B80-4308-B8B7-75B0DF93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858B82-F04E-4E47-8D6D-F6589355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5EB279-A388-4E9B-9C28-4A6CE5D1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38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516F6-FB30-4A1F-87CC-BAEFA856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7804C9-125E-4BB3-B174-72A7BC69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EF59D6-1A85-4400-A370-30296DC2F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9A49F-8343-4C94-A92A-32FA2B64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D8CA9-E8AC-4A43-B7A3-3B5CC48C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2E5768-9596-42EC-95F1-0AD7D3B2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93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AEC65-8594-4A24-BE8F-D75C6D19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342493-EFDF-4BF4-9582-8F66B87DD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615047-DEC1-4DC6-87D4-79B24FE2A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2E685-09A5-4488-BA22-933E122F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6CECB6-3E85-4258-8E49-EE0AC76F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1E0B6-ACEB-4691-8AC9-9B9A1564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1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84A381-D362-430D-8861-1A609758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FD28C9-5AFB-478C-9593-204878B2D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D062F-337D-4F39-BD66-1D6E3D688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316-96EF-4F50-8711-97395637D28E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757CB-F72D-4813-BEEC-0F8CE6B0D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AAAE1-160B-47F9-92E3-96123334F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8C6F-8D25-4D6B-9425-7D7DC3E159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5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.png"/><Relationship Id="rId21" Type="http://schemas.openxmlformats.org/officeDocument/2006/relationships/audio" Target="../media/audio10.wav"/><Relationship Id="rId42" Type="http://schemas.openxmlformats.org/officeDocument/2006/relationships/image" Target="../media/image21.png"/><Relationship Id="rId47" Type="http://schemas.openxmlformats.org/officeDocument/2006/relationships/image" Target="../media/image24.png"/><Relationship Id="rId63" Type="http://schemas.openxmlformats.org/officeDocument/2006/relationships/image" Target="../media/image32.jpeg"/><Relationship Id="rId68" Type="http://schemas.openxmlformats.org/officeDocument/2006/relationships/image" Target="../media/image35.png"/><Relationship Id="rId84" Type="http://schemas.openxmlformats.org/officeDocument/2006/relationships/audio" Target="../media/audio39.wav"/><Relationship Id="rId89" Type="http://schemas.microsoft.com/office/2007/relationships/hdphoto" Target="../media/hdphoto3.wdp"/><Relationship Id="rId112" Type="http://schemas.openxmlformats.org/officeDocument/2006/relationships/audio" Target="../media/audio51.wav"/><Relationship Id="rId16" Type="http://schemas.openxmlformats.org/officeDocument/2006/relationships/image" Target="../media/image8.png"/><Relationship Id="rId107" Type="http://schemas.openxmlformats.org/officeDocument/2006/relationships/audio" Target="../media/audio49.wav"/><Relationship Id="rId11" Type="http://schemas.openxmlformats.org/officeDocument/2006/relationships/image" Target="../media/image5.png"/><Relationship Id="rId32" Type="http://schemas.openxmlformats.org/officeDocument/2006/relationships/image" Target="../media/image16.png"/><Relationship Id="rId37" Type="http://schemas.openxmlformats.org/officeDocument/2006/relationships/audio" Target="../media/audio18.wav"/><Relationship Id="rId53" Type="http://schemas.openxmlformats.org/officeDocument/2006/relationships/audio" Target="../media/audio25.wav"/><Relationship Id="rId58" Type="http://schemas.openxmlformats.org/officeDocument/2006/relationships/image" Target="../media/image30.png"/><Relationship Id="rId74" Type="http://schemas.openxmlformats.org/officeDocument/2006/relationships/audio" Target="../media/audio34.wav"/><Relationship Id="rId79" Type="http://schemas.openxmlformats.org/officeDocument/2006/relationships/audio" Target="../media/audio36.wav"/><Relationship Id="rId102" Type="http://schemas.openxmlformats.org/officeDocument/2006/relationships/audio" Target="../media/audio47.wav"/><Relationship Id="rId123" Type="http://schemas.openxmlformats.org/officeDocument/2006/relationships/image" Target="../media/image57.png"/><Relationship Id="rId128" Type="http://schemas.openxmlformats.org/officeDocument/2006/relationships/audio" Target="../media/audio59.wav"/><Relationship Id="rId5" Type="http://schemas.openxmlformats.org/officeDocument/2006/relationships/image" Target="../media/image2.png"/><Relationship Id="rId90" Type="http://schemas.openxmlformats.org/officeDocument/2006/relationships/audio" Target="../media/audio41.wav"/><Relationship Id="rId95" Type="http://schemas.openxmlformats.org/officeDocument/2006/relationships/image" Target="../media/image47.png"/><Relationship Id="rId22" Type="http://schemas.openxmlformats.org/officeDocument/2006/relationships/image" Target="../media/image11.png"/><Relationship Id="rId27" Type="http://schemas.openxmlformats.org/officeDocument/2006/relationships/audio" Target="../media/audio13.wav"/><Relationship Id="rId43" Type="http://schemas.openxmlformats.org/officeDocument/2006/relationships/audio" Target="../media/audio21.wav"/><Relationship Id="rId48" Type="http://schemas.openxmlformats.org/officeDocument/2006/relationships/audio" Target="../media/audio23.wav"/><Relationship Id="rId64" Type="http://schemas.openxmlformats.org/officeDocument/2006/relationships/audio" Target="../media/audio30.wav"/><Relationship Id="rId69" Type="http://schemas.openxmlformats.org/officeDocument/2006/relationships/audio" Target="../media/audio32.wav"/><Relationship Id="rId113" Type="http://schemas.openxmlformats.org/officeDocument/2006/relationships/image" Target="../media/image53.png"/><Relationship Id="rId118" Type="http://schemas.openxmlformats.org/officeDocument/2006/relationships/audio" Target="../media/audio54.wav"/><Relationship Id="rId80" Type="http://schemas.openxmlformats.org/officeDocument/2006/relationships/image" Target="../media/image41.png"/><Relationship Id="rId85" Type="http://schemas.openxmlformats.org/officeDocument/2006/relationships/image" Target="../media/image43.png"/><Relationship Id="rId12" Type="http://schemas.openxmlformats.org/officeDocument/2006/relationships/audio" Target="../media/audio6.wav"/><Relationship Id="rId17" Type="http://schemas.openxmlformats.org/officeDocument/2006/relationships/audio" Target="../media/audio8.wav"/><Relationship Id="rId33" Type="http://schemas.openxmlformats.org/officeDocument/2006/relationships/audio" Target="../media/audio16.wav"/><Relationship Id="rId38" Type="http://schemas.openxmlformats.org/officeDocument/2006/relationships/image" Target="../media/image19.png"/><Relationship Id="rId59" Type="http://schemas.openxmlformats.org/officeDocument/2006/relationships/audio" Target="../media/audio28.wav"/><Relationship Id="rId103" Type="http://schemas.openxmlformats.org/officeDocument/2006/relationships/image" Target="../media/image49.png"/><Relationship Id="rId108" Type="http://schemas.openxmlformats.org/officeDocument/2006/relationships/image" Target="../media/image51.png"/><Relationship Id="rId124" Type="http://schemas.openxmlformats.org/officeDocument/2006/relationships/audio" Target="../media/audio57.wav"/><Relationship Id="rId129" Type="http://schemas.openxmlformats.org/officeDocument/2006/relationships/image" Target="../media/image60.png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image" Target="../media/image39.png"/><Relationship Id="rId91" Type="http://schemas.openxmlformats.org/officeDocument/2006/relationships/image" Target="../media/image45.png"/><Relationship Id="rId9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23" Type="http://schemas.openxmlformats.org/officeDocument/2006/relationships/audio" Target="../media/audio11.wav"/><Relationship Id="rId28" Type="http://schemas.openxmlformats.org/officeDocument/2006/relationships/image" Target="../media/image14.png"/><Relationship Id="rId49" Type="http://schemas.openxmlformats.org/officeDocument/2006/relationships/image" Target="../media/image25.png"/><Relationship Id="rId114" Type="http://schemas.microsoft.com/office/2007/relationships/hdphoto" Target="../media/hdphoto8.wdp"/><Relationship Id="rId119" Type="http://schemas.openxmlformats.org/officeDocument/2006/relationships/image" Target="../media/image55.png"/><Relationship Id="rId44" Type="http://schemas.openxmlformats.org/officeDocument/2006/relationships/image" Target="../media/image22.png"/><Relationship Id="rId60" Type="http://schemas.openxmlformats.org/officeDocument/2006/relationships/image" Target="../media/image31.png"/><Relationship Id="rId65" Type="http://schemas.openxmlformats.org/officeDocument/2006/relationships/image" Target="../media/image33.png"/><Relationship Id="rId81" Type="http://schemas.openxmlformats.org/officeDocument/2006/relationships/audio" Target="../media/audio37.wav"/><Relationship Id="rId86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9" Type="http://schemas.openxmlformats.org/officeDocument/2006/relationships/audio" Target="../media/audio19.wav"/><Relationship Id="rId109" Type="http://schemas.microsoft.com/office/2007/relationships/hdphoto" Target="../media/hdphoto7.wdp"/><Relationship Id="rId34" Type="http://schemas.openxmlformats.org/officeDocument/2006/relationships/image" Target="../media/image17.png"/><Relationship Id="rId50" Type="http://schemas.openxmlformats.org/officeDocument/2006/relationships/image" Target="../media/image26.png"/><Relationship Id="rId55" Type="http://schemas.openxmlformats.org/officeDocument/2006/relationships/audio" Target="../media/audio26.wav"/><Relationship Id="rId76" Type="http://schemas.microsoft.com/office/2007/relationships/hdphoto" Target="../media/hdphoto1.wdp"/><Relationship Id="rId97" Type="http://schemas.openxmlformats.org/officeDocument/2006/relationships/audio" Target="../media/audio44.wav"/><Relationship Id="rId104" Type="http://schemas.microsoft.com/office/2007/relationships/hdphoto" Target="../media/hdphoto6.wdp"/><Relationship Id="rId120" Type="http://schemas.openxmlformats.org/officeDocument/2006/relationships/audio" Target="../media/audio55.wav"/><Relationship Id="rId125" Type="http://schemas.openxmlformats.org/officeDocument/2006/relationships/image" Target="../media/image58.png"/><Relationship Id="rId7" Type="http://schemas.openxmlformats.org/officeDocument/2006/relationships/image" Target="../media/image3.png"/><Relationship Id="rId71" Type="http://schemas.openxmlformats.org/officeDocument/2006/relationships/image" Target="../media/image37.png"/><Relationship Id="rId92" Type="http://schemas.openxmlformats.org/officeDocument/2006/relationships/audio" Target="../media/audio42.wav"/><Relationship Id="rId2" Type="http://schemas.openxmlformats.org/officeDocument/2006/relationships/audio" Target="../media/audio1.wav"/><Relationship Id="rId29" Type="http://schemas.openxmlformats.org/officeDocument/2006/relationships/audio" Target="../media/audio14.wav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image" Target="../media/image23.png"/><Relationship Id="rId66" Type="http://schemas.openxmlformats.org/officeDocument/2006/relationships/image" Target="../media/image34.png"/><Relationship Id="rId87" Type="http://schemas.openxmlformats.org/officeDocument/2006/relationships/audio" Target="../media/audio40.wav"/><Relationship Id="rId110" Type="http://schemas.openxmlformats.org/officeDocument/2006/relationships/audio" Target="../media/audio50.wav"/><Relationship Id="rId115" Type="http://schemas.openxmlformats.org/officeDocument/2006/relationships/audio" Target="../media/audio52.wav"/><Relationship Id="rId61" Type="http://schemas.openxmlformats.org/officeDocument/2006/relationships/hyperlink" Target="http://arasaac.org/" TargetMode="External"/><Relationship Id="rId82" Type="http://schemas.openxmlformats.org/officeDocument/2006/relationships/image" Target="../media/image42.png"/><Relationship Id="rId19" Type="http://schemas.openxmlformats.org/officeDocument/2006/relationships/audio" Target="../media/audio9.wav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audio" Target="../media/audio17.wav"/><Relationship Id="rId56" Type="http://schemas.openxmlformats.org/officeDocument/2006/relationships/image" Target="../media/image29.png"/><Relationship Id="rId77" Type="http://schemas.openxmlformats.org/officeDocument/2006/relationships/audio" Target="../media/audio35.wav"/><Relationship Id="rId100" Type="http://schemas.openxmlformats.org/officeDocument/2006/relationships/image" Target="../media/image48.png"/><Relationship Id="rId105" Type="http://schemas.openxmlformats.org/officeDocument/2006/relationships/audio" Target="../media/audio48.wav"/><Relationship Id="rId126" Type="http://schemas.openxmlformats.org/officeDocument/2006/relationships/audio" Target="../media/audio58.wav"/><Relationship Id="rId8" Type="http://schemas.openxmlformats.org/officeDocument/2006/relationships/audio" Target="../media/audio4.wav"/><Relationship Id="rId51" Type="http://schemas.openxmlformats.org/officeDocument/2006/relationships/audio" Target="../media/audio24.wav"/><Relationship Id="rId72" Type="http://schemas.openxmlformats.org/officeDocument/2006/relationships/audio" Target="../media/audio33.wav"/><Relationship Id="rId93" Type="http://schemas.openxmlformats.org/officeDocument/2006/relationships/image" Target="../media/image46.png"/><Relationship Id="rId98" Type="http://schemas.openxmlformats.org/officeDocument/2006/relationships/audio" Target="../media/audio45.wav"/><Relationship Id="rId121" Type="http://schemas.openxmlformats.org/officeDocument/2006/relationships/image" Target="../media/image56.png"/><Relationship Id="rId3" Type="http://schemas.openxmlformats.org/officeDocument/2006/relationships/image" Target="../media/image1.png"/><Relationship Id="rId25" Type="http://schemas.openxmlformats.org/officeDocument/2006/relationships/audio" Target="../media/audio12.wav"/><Relationship Id="rId46" Type="http://schemas.openxmlformats.org/officeDocument/2006/relationships/audio" Target="../media/audio22.wav"/><Relationship Id="rId67" Type="http://schemas.openxmlformats.org/officeDocument/2006/relationships/audio" Target="../media/audio31.wav"/><Relationship Id="rId116" Type="http://schemas.openxmlformats.org/officeDocument/2006/relationships/audio" Target="../media/audio53.wav"/><Relationship Id="rId20" Type="http://schemas.openxmlformats.org/officeDocument/2006/relationships/image" Target="../media/image10.png"/><Relationship Id="rId41" Type="http://schemas.openxmlformats.org/officeDocument/2006/relationships/audio" Target="../media/audio20.wav"/><Relationship Id="rId62" Type="http://schemas.openxmlformats.org/officeDocument/2006/relationships/audio" Target="../media/audio29.wav"/><Relationship Id="rId83" Type="http://schemas.openxmlformats.org/officeDocument/2006/relationships/audio" Target="../media/audio38.wav"/><Relationship Id="rId88" Type="http://schemas.openxmlformats.org/officeDocument/2006/relationships/image" Target="../media/image44.png"/><Relationship Id="rId111" Type="http://schemas.openxmlformats.org/officeDocument/2006/relationships/image" Target="../media/image52.png"/><Relationship Id="rId15" Type="http://schemas.openxmlformats.org/officeDocument/2006/relationships/audio" Target="../media/audio7.wav"/><Relationship Id="rId36" Type="http://schemas.openxmlformats.org/officeDocument/2006/relationships/image" Target="../media/image18.png"/><Relationship Id="rId57" Type="http://schemas.openxmlformats.org/officeDocument/2006/relationships/audio" Target="../media/audio27.wav"/><Relationship Id="rId106" Type="http://schemas.openxmlformats.org/officeDocument/2006/relationships/image" Target="../media/image50.png"/><Relationship Id="rId127" Type="http://schemas.openxmlformats.org/officeDocument/2006/relationships/image" Target="../media/image59.png"/><Relationship Id="rId10" Type="http://schemas.openxmlformats.org/officeDocument/2006/relationships/audio" Target="../media/audio5.wav"/><Relationship Id="rId31" Type="http://schemas.openxmlformats.org/officeDocument/2006/relationships/audio" Target="../media/audio15.wav"/><Relationship Id="rId52" Type="http://schemas.openxmlformats.org/officeDocument/2006/relationships/image" Target="../media/image27.png"/><Relationship Id="rId73" Type="http://schemas.openxmlformats.org/officeDocument/2006/relationships/image" Target="../media/image38.png"/><Relationship Id="rId78" Type="http://schemas.openxmlformats.org/officeDocument/2006/relationships/image" Target="../media/image40.png"/><Relationship Id="rId94" Type="http://schemas.openxmlformats.org/officeDocument/2006/relationships/audio" Target="../media/audio43.wav"/><Relationship Id="rId99" Type="http://schemas.openxmlformats.org/officeDocument/2006/relationships/audio" Target="../media/audio46.wav"/><Relationship Id="rId101" Type="http://schemas.microsoft.com/office/2007/relationships/hdphoto" Target="../media/hdphoto5.wdp"/><Relationship Id="rId122" Type="http://schemas.openxmlformats.org/officeDocument/2006/relationships/audio" Target="../media/audio56.wav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2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1B5AADF2-2AD0-471F-876F-9A1D442C11C7}"/>
              </a:ext>
            </a:extLst>
          </p:cNvPr>
          <p:cNvGrpSpPr/>
          <p:nvPr/>
        </p:nvGrpSpPr>
        <p:grpSpPr>
          <a:xfrm>
            <a:off x="4971576" y="4403549"/>
            <a:ext cx="1373364" cy="1006500"/>
            <a:chOff x="4515213" y="4427922"/>
            <a:chExt cx="1373364" cy="1006500"/>
          </a:xfrm>
        </p:grpSpPr>
        <p:sp>
          <p:nvSpPr>
            <p:cNvPr id="131" name="Rectángulo: esquinas redondeadas 130">
              <a:extLst>
                <a:ext uri="{FF2B5EF4-FFF2-40B4-BE49-F238E27FC236}">
                  <a16:creationId xmlns:a16="http://schemas.microsoft.com/office/drawing/2014/main" id="{39F6E1D4-24B5-459A-8B40-18D6FFF1B676}"/>
                </a:ext>
              </a:extLst>
            </p:cNvPr>
            <p:cNvSpPr/>
            <p:nvPr/>
          </p:nvSpPr>
          <p:spPr>
            <a:xfrm>
              <a:off x="4515213" y="4427922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>
              <a:hlinkClick r:id="" action="ppaction://noaction">
                <a:snd r:embed="rId2" name="pedir.wav"/>
              </a:hlinkClick>
              <a:extLst>
                <a:ext uri="{FF2B5EF4-FFF2-40B4-BE49-F238E27FC236}">
                  <a16:creationId xmlns:a16="http://schemas.microsoft.com/office/drawing/2014/main" id="{DEF57316-0D68-472F-902E-AA4F2071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8086" y="4480763"/>
              <a:ext cx="1079654" cy="929474"/>
            </a:xfrm>
            <a:prstGeom prst="rect">
              <a:avLst/>
            </a:prstGeom>
          </p:spPr>
        </p:pic>
      </p:grpSp>
      <p:grpSp>
        <p:nvGrpSpPr>
          <p:cNvPr id="235" name="Grupo 234">
            <a:extLst>
              <a:ext uri="{FF2B5EF4-FFF2-40B4-BE49-F238E27FC236}">
                <a16:creationId xmlns:a16="http://schemas.microsoft.com/office/drawing/2014/main" id="{39A9C82E-2287-4251-B9F1-5F691F36A622}"/>
              </a:ext>
            </a:extLst>
          </p:cNvPr>
          <p:cNvGrpSpPr/>
          <p:nvPr/>
        </p:nvGrpSpPr>
        <p:grpSpPr>
          <a:xfrm>
            <a:off x="206653" y="168000"/>
            <a:ext cx="1367335" cy="1006500"/>
            <a:chOff x="120260" y="70207"/>
            <a:chExt cx="1373364" cy="1006500"/>
          </a:xfrm>
        </p:grpSpPr>
        <p:sp>
          <p:nvSpPr>
            <p:cNvPr id="238" name="Rectángulo: esquinas redondeadas 237">
              <a:extLst>
                <a:ext uri="{FF2B5EF4-FFF2-40B4-BE49-F238E27FC236}">
                  <a16:creationId xmlns:a16="http://schemas.microsoft.com/office/drawing/2014/main" id="{0C6010A6-BAEB-4413-B252-4E87985ABEA9}"/>
                </a:ext>
              </a:extLst>
            </p:cNvPr>
            <p:cNvSpPr/>
            <p:nvPr/>
          </p:nvSpPr>
          <p:spPr>
            <a:xfrm>
              <a:off x="120260" y="70207"/>
              <a:ext cx="1373364" cy="1006500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9" name="Imagen 238">
              <a:hlinkClick r:id="" action="ppaction://noaction">
                <a:snd r:embed="rId4" name="hola.wav"/>
              </a:hlinkClick>
              <a:extLst>
                <a:ext uri="{FF2B5EF4-FFF2-40B4-BE49-F238E27FC236}">
                  <a16:creationId xmlns:a16="http://schemas.microsoft.com/office/drawing/2014/main" id="{309242E0-28F9-457F-A0CE-F8704BD46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162" y="118429"/>
              <a:ext cx="1204820" cy="955416"/>
            </a:xfrm>
            <a:prstGeom prst="rect">
              <a:avLst/>
            </a:prstGeom>
          </p:spPr>
        </p:pic>
      </p:grpSp>
      <p:grpSp>
        <p:nvGrpSpPr>
          <p:cNvPr id="240" name="Grupo 239">
            <a:extLst>
              <a:ext uri="{FF2B5EF4-FFF2-40B4-BE49-F238E27FC236}">
                <a16:creationId xmlns:a16="http://schemas.microsoft.com/office/drawing/2014/main" id="{DA84B24F-8FD5-40ED-9BEF-03FB386DD666}"/>
              </a:ext>
            </a:extLst>
          </p:cNvPr>
          <p:cNvGrpSpPr/>
          <p:nvPr/>
        </p:nvGrpSpPr>
        <p:grpSpPr>
          <a:xfrm>
            <a:off x="236131" y="1347485"/>
            <a:ext cx="1427914" cy="1027878"/>
            <a:chOff x="116514" y="1127881"/>
            <a:chExt cx="1415869" cy="1006500"/>
          </a:xfrm>
        </p:grpSpPr>
        <p:sp>
          <p:nvSpPr>
            <p:cNvPr id="247" name="Rectángulo: esquinas redondeadas 246">
              <a:extLst>
                <a:ext uri="{FF2B5EF4-FFF2-40B4-BE49-F238E27FC236}">
                  <a16:creationId xmlns:a16="http://schemas.microsoft.com/office/drawing/2014/main" id="{E677E85C-675C-4ED5-B886-4F76203A9B11}"/>
                </a:ext>
              </a:extLst>
            </p:cNvPr>
            <p:cNvSpPr/>
            <p:nvPr/>
          </p:nvSpPr>
          <p:spPr>
            <a:xfrm>
              <a:off x="116514" y="1127881"/>
              <a:ext cx="1373364" cy="1006500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8" name="Imagen 247">
              <a:hlinkClick r:id="" action="ppaction://noaction">
                <a:snd r:embed="rId6" name="adiós.wav"/>
              </a:hlinkClick>
              <a:extLst>
                <a:ext uri="{FF2B5EF4-FFF2-40B4-BE49-F238E27FC236}">
                  <a16:creationId xmlns:a16="http://schemas.microsoft.com/office/drawing/2014/main" id="{EB7379F0-DFD1-4035-906E-3BA83C126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476" y="1181256"/>
              <a:ext cx="1153907" cy="927625"/>
            </a:xfrm>
            <a:prstGeom prst="rect">
              <a:avLst/>
            </a:prstGeom>
          </p:spPr>
        </p:pic>
      </p:grpSp>
      <p:grpSp>
        <p:nvGrpSpPr>
          <p:cNvPr id="249" name="Grupo 248">
            <a:extLst>
              <a:ext uri="{FF2B5EF4-FFF2-40B4-BE49-F238E27FC236}">
                <a16:creationId xmlns:a16="http://schemas.microsoft.com/office/drawing/2014/main" id="{DB663277-E014-4456-B94B-5E0AB3695C68}"/>
              </a:ext>
            </a:extLst>
          </p:cNvPr>
          <p:cNvGrpSpPr/>
          <p:nvPr/>
        </p:nvGrpSpPr>
        <p:grpSpPr>
          <a:xfrm>
            <a:off x="174456" y="4107580"/>
            <a:ext cx="1367335" cy="1006500"/>
            <a:chOff x="51675" y="4094769"/>
            <a:chExt cx="1373364" cy="1006500"/>
          </a:xfrm>
        </p:grpSpPr>
        <p:sp>
          <p:nvSpPr>
            <p:cNvPr id="250" name="Rectángulo: esquinas redondeadas 249">
              <a:extLst>
                <a:ext uri="{FF2B5EF4-FFF2-40B4-BE49-F238E27FC236}">
                  <a16:creationId xmlns:a16="http://schemas.microsoft.com/office/drawing/2014/main" id="{8472627F-5774-4816-80FB-B5AF025AEC77}"/>
                </a:ext>
              </a:extLst>
            </p:cNvPr>
            <p:cNvSpPr/>
            <p:nvPr/>
          </p:nvSpPr>
          <p:spPr>
            <a:xfrm>
              <a:off x="51675" y="4094769"/>
              <a:ext cx="1373364" cy="1006500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1" name="Imagen 250">
              <a:hlinkClick r:id="" action="ppaction://noaction">
                <a:snd r:embed="rId8" name="por favor.wav"/>
              </a:hlinkClick>
              <a:extLst>
                <a:ext uri="{FF2B5EF4-FFF2-40B4-BE49-F238E27FC236}">
                  <a16:creationId xmlns:a16="http://schemas.microsoft.com/office/drawing/2014/main" id="{856CEEDC-2010-494C-AFDD-D2BAD05E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542" y="4101666"/>
              <a:ext cx="1114287" cy="983221"/>
            </a:xfrm>
            <a:prstGeom prst="rect">
              <a:avLst/>
            </a:prstGeom>
          </p:spPr>
        </p:pic>
      </p:grpSp>
      <p:grpSp>
        <p:nvGrpSpPr>
          <p:cNvPr id="252" name="Grupo 251">
            <a:extLst>
              <a:ext uri="{FF2B5EF4-FFF2-40B4-BE49-F238E27FC236}">
                <a16:creationId xmlns:a16="http://schemas.microsoft.com/office/drawing/2014/main" id="{8F9813AD-E198-4E2B-A57C-042494078FD3}"/>
              </a:ext>
            </a:extLst>
          </p:cNvPr>
          <p:cNvGrpSpPr/>
          <p:nvPr/>
        </p:nvGrpSpPr>
        <p:grpSpPr>
          <a:xfrm>
            <a:off x="188713" y="5182735"/>
            <a:ext cx="1367335" cy="1006500"/>
            <a:chOff x="80571" y="5178201"/>
            <a:chExt cx="1373364" cy="1042774"/>
          </a:xfrm>
        </p:grpSpPr>
        <p:sp>
          <p:nvSpPr>
            <p:cNvPr id="253" name="Rectángulo: esquinas redondeadas 252">
              <a:extLst>
                <a:ext uri="{FF2B5EF4-FFF2-40B4-BE49-F238E27FC236}">
                  <a16:creationId xmlns:a16="http://schemas.microsoft.com/office/drawing/2014/main" id="{D4E63605-4029-4379-84C7-71516A8382EE}"/>
                </a:ext>
              </a:extLst>
            </p:cNvPr>
            <p:cNvSpPr/>
            <p:nvPr/>
          </p:nvSpPr>
          <p:spPr>
            <a:xfrm>
              <a:off x="80571" y="5214475"/>
              <a:ext cx="1373364" cy="1006500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4" name="Imagen 253">
              <a:hlinkClick r:id="" action="ppaction://noaction">
                <a:snd r:embed="rId10" name="gracias.wav"/>
              </a:hlinkClick>
              <a:extLst>
                <a:ext uri="{FF2B5EF4-FFF2-40B4-BE49-F238E27FC236}">
                  <a16:creationId xmlns:a16="http://schemas.microsoft.com/office/drawing/2014/main" id="{F62DB42D-3F68-426C-AE76-95DC5313B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3547" y="5178201"/>
              <a:ext cx="1271602" cy="995957"/>
            </a:xfrm>
            <a:prstGeom prst="rect">
              <a:avLst/>
            </a:prstGeom>
          </p:spPr>
        </p:pic>
      </p:grpSp>
      <p:grpSp>
        <p:nvGrpSpPr>
          <p:cNvPr id="255" name="Grupo 254">
            <a:extLst>
              <a:ext uri="{FF2B5EF4-FFF2-40B4-BE49-F238E27FC236}">
                <a16:creationId xmlns:a16="http://schemas.microsoft.com/office/drawing/2014/main" id="{7A005F87-9EF3-4C4C-991C-1A58AF6F99EC}"/>
              </a:ext>
            </a:extLst>
          </p:cNvPr>
          <p:cNvGrpSpPr/>
          <p:nvPr/>
        </p:nvGrpSpPr>
        <p:grpSpPr>
          <a:xfrm>
            <a:off x="1772128" y="1473257"/>
            <a:ext cx="1366439" cy="1020124"/>
            <a:chOff x="1573142" y="1101531"/>
            <a:chExt cx="1366439" cy="1020124"/>
          </a:xfrm>
        </p:grpSpPr>
        <p:sp>
          <p:nvSpPr>
            <p:cNvPr id="256" name="Rectángulo: esquinas redondeadas 255">
              <a:extLst>
                <a:ext uri="{FF2B5EF4-FFF2-40B4-BE49-F238E27FC236}">
                  <a16:creationId xmlns:a16="http://schemas.microsoft.com/office/drawing/2014/main" id="{F3826CBB-19D9-4CCB-A5B3-54DE38D42E10}"/>
                </a:ext>
              </a:extLst>
            </p:cNvPr>
            <p:cNvSpPr/>
            <p:nvPr/>
          </p:nvSpPr>
          <p:spPr>
            <a:xfrm>
              <a:off x="1573142" y="1115155"/>
              <a:ext cx="1351722" cy="1006500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7" name="Imagen 256">
              <a:hlinkClick r:id="" action="ppaction://noaction">
                <a:snd r:embed="rId12" name="yo.wav"/>
              </a:hlinkClick>
              <a:extLst>
                <a:ext uri="{FF2B5EF4-FFF2-40B4-BE49-F238E27FC236}">
                  <a16:creationId xmlns:a16="http://schemas.microsoft.com/office/drawing/2014/main" id="{3B17E458-5FCF-486E-872E-2742DCAA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60378" y="1101531"/>
              <a:ext cx="1279203" cy="954628"/>
            </a:xfrm>
            <a:prstGeom prst="rect">
              <a:avLst/>
            </a:prstGeom>
          </p:spPr>
        </p:pic>
      </p:grpSp>
      <p:grpSp>
        <p:nvGrpSpPr>
          <p:cNvPr id="258" name="Grupo 257">
            <a:extLst>
              <a:ext uri="{FF2B5EF4-FFF2-40B4-BE49-F238E27FC236}">
                <a16:creationId xmlns:a16="http://schemas.microsoft.com/office/drawing/2014/main" id="{4DB5CDC3-7294-44A1-A4CE-9793F620FC13}"/>
              </a:ext>
            </a:extLst>
          </p:cNvPr>
          <p:cNvGrpSpPr/>
          <p:nvPr/>
        </p:nvGrpSpPr>
        <p:grpSpPr>
          <a:xfrm>
            <a:off x="1765819" y="4074469"/>
            <a:ext cx="1419533" cy="1029281"/>
            <a:chOff x="1570053" y="4053205"/>
            <a:chExt cx="1419533" cy="1029281"/>
          </a:xfrm>
        </p:grpSpPr>
        <p:sp>
          <p:nvSpPr>
            <p:cNvPr id="259" name="Rectángulo: esquinas redondeadas 258">
              <a:extLst>
                <a:ext uri="{FF2B5EF4-FFF2-40B4-BE49-F238E27FC236}">
                  <a16:creationId xmlns:a16="http://schemas.microsoft.com/office/drawing/2014/main" id="{83F89689-93F5-4659-AA0F-A2783215EFCA}"/>
                </a:ext>
              </a:extLst>
            </p:cNvPr>
            <p:cNvSpPr/>
            <p:nvPr/>
          </p:nvSpPr>
          <p:spPr>
            <a:xfrm>
              <a:off x="1570053" y="4075986"/>
              <a:ext cx="1373364" cy="1006500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60" name="Imagen 259">
              <a:hlinkClick r:id="" action="ppaction://noaction">
                <a:snd r:embed="rId12" name="yo.wav"/>
              </a:hlinkClick>
              <a:extLst>
                <a:ext uri="{FF2B5EF4-FFF2-40B4-BE49-F238E27FC236}">
                  <a16:creationId xmlns:a16="http://schemas.microsoft.com/office/drawing/2014/main" id="{11A02828-C032-44A1-9206-B5EA1395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34518" y="4053205"/>
              <a:ext cx="1355068" cy="998324"/>
            </a:xfrm>
            <a:prstGeom prst="rect">
              <a:avLst/>
            </a:prstGeom>
          </p:spPr>
        </p:pic>
      </p:grpSp>
      <p:grpSp>
        <p:nvGrpSpPr>
          <p:cNvPr id="292" name="Grupo 291">
            <a:extLst>
              <a:ext uri="{FF2B5EF4-FFF2-40B4-BE49-F238E27FC236}">
                <a16:creationId xmlns:a16="http://schemas.microsoft.com/office/drawing/2014/main" id="{7EF5E86D-7F6E-4C4C-8F9E-D9D4F3F15231}"/>
              </a:ext>
            </a:extLst>
          </p:cNvPr>
          <p:cNvGrpSpPr/>
          <p:nvPr/>
        </p:nvGrpSpPr>
        <p:grpSpPr>
          <a:xfrm>
            <a:off x="4403424" y="5543360"/>
            <a:ext cx="536640" cy="737787"/>
            <a:chOff x="4367520" y="5441031"/>
            <a:chExt cx="597449" cy="60356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93" name="Rectángulo: esquinas redondeadas 292">
              <a:extLst>
                <a:ext uri="{FF2B5EF4-FFF2-40B4-BE49-F238E27FC236}">
                  <a16:creationId xmlns:a16="http://schemas.microsoft.com/office/drawing/2014/main" id="{67A95EF5-8AE0-4E7D-96B8-1D8A17EF256F}"/>
                </a:ext>
              </a:extLst>
            </p:cNvPr>
            <p:cNvSpPr/>
            <p:nvPr/>
          </p:nvSpPr>
          <p:spPr>
            <a:xfrm>
              <a:off x="4367520" y="5441031"/>
              <a:ext cx="597449" cy="60356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94" name="Imagen 293">
              <a:hlinkClick r:id="" action="ppaction://noaction">
                <a:snd r:embed="rId15" name="cuántos.wav"/>
              </a:hlinkClick>
              <a:extLst>
                <a:ext uri="{FF2B5EF4-FFF2-40B4-BE49-F238E27FC236}">
                  <a16:creationId xmlns:a16="http://schemas.microsoft.com/office/drawing/2014/main" id="{904BAAE3-6842-485D-A5AF-A97D7590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13630" y="5482814"/>
              <a:ext cx="514493" cy="542848"/>
            </a:xfrm>
            <a:prstGeom prst="rect">
              <a:avLst/>
            </a:prstGeom>
            <a:grpFill/>
          </p:spPr>
        </p:pic>
      </p:grpSp>
      <p:grpSp>
        <p:nvGrpSpPr>
          <p:cNvPr id="295" name="Grupo 294">
            <a:extLst>
              <a:ext uri="{FF2B5EF4-FFF2-40B4-BE49-F238E27FC236}">
                <a16:creationId xmlns:a16="http://schemas.microsoft.com/office/drawing/2014/main" id="{3BC89C7F-5702-4351-AF81-9FEE4FD4E50C}"/>
              </a:ext>
            </a:extLst>
          </p:cNvPr>
          <p:cNvGrpSpPr/>
          <p:nvPr/>
        </p:nvGrpSpPr>
        <p:grpSpPr>
          <a:xfrm>
            <a:off x="1620515" y="5272461"/>
            <a:ext cx="525278" cy="603223"/>
            <a:chOff x="1498011" y="5268352"/>
            <a:chExt cx="525278" cy="603223"/>
          </a:xfrm>
        </p:grpSpPr>
        <p:sp>
          <p:nvSpPr>
            <p:cNvPr id="296" name="Rectángulo: esquinas redondeadas 295">
              <a:extLst>
                <a:ext uri="{FF2B5EF4-FFF2-40B4-BE49-F238E27FC236}">
                  <a16:creationId xmlns:a16="http://schemas.microsoft.com/office/drawing/2014/main" id="{0BC552DB-06A7-4350-8CCE-B269257C5F97}"/>
                </a:ext>
              </a:extLst>
            </p:cNvPr>
            <p:cNvSpPr/>
            <p:nvPr/>
          </p:nvSpPr>
          <p:spPr>
            <a:xfrm>
              <a:off x="1498011" y="5268352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7" name="Imagen 296">
              <a:hlinkClick r:id="" action="ppaction://noaction">
                <a:snd r:embed="rId17" name="uno.wav"/>
              </a:hlinkClick>
              <a:extLst>
                <a:ext uri="{FF2B5EF4-FFF2-40B4-BE49-F238E27FC236}">
                  <a16:creationId xmlns:a16="http://schemas.microsoft.com/office/drawing/2014/main" id="{2F10DBF2-F832-4687-A36E-C7BB73A11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06333" y="5315737"/>
              <a:ext cx="377151" cy="523080"/>
            </a:xfrm>
            <a:prstGeom prst="rect">
              <a:avLst/>
            </a:prstGeom>
          </p:spPr>
        </p:pic>
      </p:grpSp>
      <p:grpSp>
        <p:nvGrpSpPr>
          <p:cNvPr id="298" name="Grupo 297">
            <a:extLst>
              <a:ext uri="{FF2B5EF4-FFF2-40B4-BE49-F238E27FC236}">
                <a16:creationId xmlns:a16="http://schemas.microsoft.com/office/drawing/2014/main" id="{BDE0FA18-A454-4E6E-8A2C-EC87DC9B2CA3}"/>
              </a:ext>
            </a:extLst>
          </p:cNvPr>
          <p:cNvGrpSpPr/>
          <p:nvPr/>
        </p:nvGrpSpPr>
        <p:grpSpPr>
          <a:xfrm>
            <a:off x="2172901" y="5287143"/>
            <a:ext cx="525278" cy="603223"/>
            <a:chOff x="2077281" y="5268352"/>
            <a:chExt cx="525278" cy="603223"/>
          </a:xfrm>
        </p:grpSpPr>
        <p:sp>
          <p:nvSpPr>
            <p:cNvPr id="299" name="Rectángulo: esquinas redondeadas 298">
              <a:extLst>
                <a:ext uri="{FF2B5EF4-FFF2-40B4-BE49-F238E27FC236}">
                  <a16:creationId xmlns:a16="http://schemas.microsoft.com/office/drawing/2014/main" id="{D0916BD4-3D7F-4AB9-9C44-477AD4A9EC12}"/>
                </a:ext>
              </a:extLst>
            </p:cNvPr>
            <p:cNvSpPr/>
            <p:nvPr/>
          </p:nvSpPr>
          <p:spPr>
            <a:xfrm>
              <a:off x="2077281" y="5268352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0" name="Imagen 329">
              <a:hlinkClick r:id="" action="ppaction://noaction">
                <a:snd r:embed="rId19" name="dos.wav"/>
              </a:hlinkClick>
              <a:extLst>
                <a:ext uri="{FF2B5EF4-FFF2-40B4-BE49-F238E27FC236}">
                  <a16:creationId xmlns:a16="http://schemas.microsoft.com/office/drawing/2014/main" id="{3D0BB0BE-0274-4756-9E9D-60979D652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79525" y="5287437"/>
              <a:ext cx="401329" cy="563930"/>
            </a:xfrm>
            <a:prstGeom prst="rect">
              <a:avLst/>
            </a:prstGeom>
          </p:spPr>
        </p:pic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id="{26457B6C-DFDC-45C5-BAC9-3197FF7AF043}"/>
              </a:ext>
            </a:extLst>
          </p:cNvPr>
          <p:cNvGrpSpPr/>
          <p:nvPr/>
        </p:nvGrpSpPr>
        <p:grpSpPr>
          <a:xfrm>
            <a:off x="2733388" y="5294785"/>
            <a:ext cx="525278" cy="603223"/>
            <a:chOff x="2650480" y="5263576"/>
            <a:chExt cx="525278" cy="603223"/>
          </a:xfrm>
        </p:grpSpPr>
        <p:sp>
          <p:nvSpPr>
            <p:cNvPr id="332" name="Rectángulo: esquinas redondeadas 331">
              <a:extLst>
                <a:ext uri="{FF2B5EF4-FFF2-40B4-BE49-F238E27FC236}">
                  <a16:creationId xmlns:a16="http://schemas.microsoft.com/office/drawing/2014/main" id="{B879FCD1-8EED-4203-9C56-28394CE79AFC}"/>
                </a:ext>
              </a:extLst>
            </p:cNvPr>
            <p:cNvSpPr/>
            <p:nvPr/>
          </p:nvSpPr>
          <p:spPr>
            <a:xfrm>
              <a:off x="2650480" y="5263576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333" name="Imagen 332">
              <a:hlinkClick r:id="" action="ppaction://noaction">
                <a:snd r:embed="rId21" name="tres.wav"/>
              </a:hlinkClick>
              <a:extLst>
                <a:ext uri="{FF2B5EF4-FFF2-40B4-BE49-F238E27FC236}">
                  <a16:creationId xmlns:a16="http://schemas.microsoft.com/office/drawing/2014/main" id="{C5832A4A-BDAD-42F0-8E2F-9EACBF9CA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760185" y="5297861"/>
              <a:ext cx="378748" cy="477267"/>
            </a:xfrm>
            <a:prstGeom prst="rect">
              <a:avLst/>
            </a:prstGeom>
          </p:spPr>
        </p:pic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id="{AD4E3CBE-830A-4D29-90E4-C54AA7538E26}"/>
              </a:ext>
            </a:extLst>
          </p:cNvPr>
          <p:cNvGrpSpPr/>
          <p:nvPr/>
        </p:nvGrpSpPr>
        <p:grpSpPr>
          <a:xfrm>
            <a:off x="3289421" y="5300556"/>
            <a:ext cx="525278" cy="603223"/>
            <a:chOff x="3216482" y="5286213"/>
            <a:chExt cx="525278" cy="603223"/>
          </a:xfrm>
        </p:grpSpPr>
        <p:sp>
          <p:nvSpPr>
            <p:cNvPr id="335" name="Rectángulo: esquinas redondeadas 334">
              <a:extLst>
                <a:ext uri="{FF2B5EF4-FFF2-40B4-BE49-F238E27FC236}">
                  <a16:creationId xmlns:a16="http://schemas.microsoft.com/office/drawing/2014/main" id="{40C688EB-B1DC-4D5F-8082-1FFBD82331A4}"/>
                </a:ext>
              </a:extLst>
            </p:cNvPr>
            <p:cNvSpPr/>
            <p:nvPr/>
          </p:nvSpPr>
          <p:spPr>
            <a:xfrm>
              <a:off x="3216482" y="5286213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6" name="Imagen 335">
              <a:hlinkClick r:id="" action="ppaction://noaction">
                <a:snd r:embed="rId23" name="cuatro.wav"/>
              </a:hlinkClick>
              <a:extLst>
                <a:ext uri="{FF2B5EF4-FFF2-40B4-BE49-F238E27FC236}">
                  <a16:creationId xmlns:a16="http://schemas.microsoft.com/office/drawing/2014/main" id="{864E8BB3-DB5C-4B42-90D7-DE12E640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315134" y="5318399"/>
              <a:ext cx="400311" cy="555445"/>
            </a:xfrm>
            <a:prstGeom prst="rect">
              <a:avLst/>
            </a:prstGeom>
          </p:spPr>
        </p:pic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id="{5D317040-9A17-4B97-BEAD-F98855C7010C}"/>
              </a:ext>
            </a:extLst>
          </p:cNvPr>
          <p:cNvGrpSpPr/>
          <p:nvPr/>
        </p:nvGrpSpPr>
        <p:grpSpPr>
          <a:xfrm>
            <a:off x="3845038" y="5290509"/>
            <a:ext cx="525278" cy="603223"/>
            <a:chOff x="3784485" y="5287437"/>
            <a:chExt cx="525278" cy="603223"/>
          </a:xfrm>
        </p:grpSpPr>
        <p:sp>
          <p:nvSpPr>
            <p:cNvPr id="338" name="Rectángulo: esquinas redondeadas 337">
              <a:extLst>
                <a:ext uri="{FF2B5EF4-FFF2-40B4-BE49-F238E27FC236}">
                  <a16:creationId xmlns:a16="http://schemas.microsoft.com/office/drawing/2014/main" id="{8A8F81DB-AE96-4597-AAF1-5B5E5FC5D60F}"/>
                </a:ext>
              </a:extLst>
            </p:cNvPr>
            <p:cNvSpPr/>
            <p:nvPr/>
          </p:nvSpPr>
          <p:spPr>
            <a:xfrm>
              <a:off x="3784485" y="5287437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9" name="Imagen 338">
              <a:hlinkClick r:id="" action="ppaction://noaction">
                <a:snd r:embed="rId25" name="cinco.wav"/>
              </a:hlinkClick>
              <a:extLst>
                <a:ext uri="{FF2B5EF4-FFF2-40B4-BE49-F238E27FC236}">
                  <a16:creationId xmlns:a16="http://schemas.microsoft.com/office/drawing/2014/main" id="{0039DC17-B605-42DD-8F81-A904326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920251" y="5366303"/>
              <a:ext cx="369183" cy="484714"/>
            </a:xfrm>
            <a:prstGeom prst="rect">
              <a:avLst/>
            </a:prstGeom>
          </p:spPr>
        </p:pic>
      </p:grpSp>
      <p:grpSp>
        <p:nvGrpSpPr>
          <p:cNvPr id="340" name="Grupo 339">
            <a:extLst>
              <a:ext uri="{FF2B5EF4-FFF2-40B4-BE49-F238E27FC236}">
                <a16:creationId xmlns:a16="http://schemas.microsoft.com/office/drawing/2014/main" id="{C8214E8B-C50D-4B4B-A34B-03A89C0A20CC}"/>
              </a:ext>
            </a:extLst>
          </p:cNvPr>
          <p:cNvGrpSpPr/>
          <p:nvPr/>
        </p:nvGrpSpPr>
        <p:grpSpPr>
          <a:xfrm>
            <a:off x="1610901" y="5906738"/>
            <a:ext cx="525278" cy="603223"/>
            <a:chOff x="1488327" y="5909808"/>
            <a:chExt cx="525278" cy="603223"/>
          </a:xfrm>
        </p:grpSpPr>
        <p:sp>
          <p:nvSpPr>
            <p:cNvPr id="345" name="Rectángulo: esquinas redondeadas 344">
              <a:extLst>
                <a:ext uri="{FF2B5EF4-FFF2-40B4-BE49-F238E27FC236}">
                  <a16:creationId xmlns:a16="http://schemas.microsoft.com/office/drawing/2014/main" id="{7A1FD110-C87A-4430-A2BB-27F1906719AE}"/>
                </a:ext>
              </a:extLst>
            </p:cNvPr>
            <p:cNvSpPr/>
            <p:nvPr/>
          </p:nvSpPr>
          <p:spPr>
            <a:xfrm>
              <a:off x="1488327" y="5909808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46" name="Imagen 345">
              <a:hlinkClick r:id="" action="ppaction://noaction">
                <a:snd r:embed="rId27" name="seis.wav"/>
              </a:hlinkClick>
              <a:extLst>
                <a:ext uri="{FF2B5EF4-FFF2-40B4-BE49-F238E27FC236}">
                  <a16:creationId xmlns:a16="http://schemas.microsoft.com/office/drawing/2014/main" id="{77C61E11-0BEB-41AC-A034-12999D77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555743" y="5952735"/>
              <a:ext cx="398832" cy="539409"/>
            </a:xfrm>
            <a:prstGeom prst="rect">
              <a:avLst/>
            </a:prstGeom>
          </p:spPr>
        </p:pic>
      </p:grpSp>
      <p:grpSp>
        <p:nvGrpSpPr>
          <p:cNvPr id="347" name="Grupo 346">
            <a:extLst>
              <a:ext uri="{FF2B5EF4-FFF2-40B4-BE49-F238E27FC236}">
                <a16:creationId xmlns:a16="http://schemas.microsoft.com/office/drawing/2014/main" id="{FE429FFB-EAE7-400C-8C9B-480C7B63D3B4}"/>
              </a:ext>
            </a:extLst>
          </p:cNvPr>
          <p:cNvGrpSpPr/>
          <p:nvPr/>
        </p:nvGrpSpPr>
        <p:grpSpPr>
          <a:xfrm>
            <a:off x="2159037" y="5907642"/>
            <a:ext cx="525278" cy="621799"/>
            <a:chOff x="2076168" y="5902253"/>
            <a:chExt cx="525278" cy="621799"/>
          </a:xfrm>
        </p:grpSpPr>
        <p:sp>
          <p:nvSpPr>
            <p:cNvPr id="352" name="Rectángulo: esquinas redondeadas 351">
              <a:extLst>
                <a:ext uri="{FF2B5EF4-FFF2-40B4-BE49-F238E27FC236}">
                  <a16:creationId xmlns:a16="http://schemas.microsoft.com/office/drawing/2014/main" id="{2286CAC8-2BEB-4D7C-B137-0E0F1C2D5F1E}"/>
                </a:ext>
              </a:extLst>
            </p:cNvPr>
            <p:cNvSpPr/>
            <p:nvPr/>
          </p:nvSpPr>
          <p:spPr>
            <a:xfrm>
              <a:off x="2076168" y="5920829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53" name="Imagen 352">
              <a:hlinkClick r:id="" action="ppaction://noaction">
                <a:snd r:embed="rId29" name="siete.wav"/>
              </a:hlinkClick>
              <a:extLst>
                <a:ext uri="{FF2B5EF4-FFF2-40B4-BE49-F238E27FC236}">
                  <a16:creationId xmlns:a16="http://schemas.microsoft.com/office/drawing/2014/main" id="{04848C2E-4168-46FF-82D7-AAF518A29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149559" y="5902253"/>
              <a:ext cx="416018" cy="575251"/>
            </a:xfrm>
            <a:prstGeom prst="rect">
              <a:avLst/>
            </a:prstGeom>
          </p:spPr>
        </p:pic>
      </p:grpSp>
      <p:grpSp>
        <p:nvGrpSpPr>
          <p:cNvPr id="354" name="Grupo 353">
            <a:extLst>
              <a:ext uri="{FF2B5EF4-FFF2-40B4-BE49-F238E27FC236}">
                <a16:creationId xmlns:a16="http://schemas.microsoft.com/office/drawing/2014/main" id="{6CCB1307-CBF0-41C5-88A2-3982E19572C3}"/>
              </a:ext>
            </a:extLst>
          </p:cNvPr>
          <p:cNvGrpSpPr/>
          <p:nvPr/>
        </p:nvGrpSpPr>
        <p:grpSpPr>
          <a:xfrm>
            <a:off x="2727485" y="5916237"/>
            <a:ext cx="525278" cy="603223"/>
            <a:chOff x="2642256" y="5922024"/>
            <a:chExt cx="525278" cy="603223"/>
          </a:xfrm>
        </p:grpSpPr>
        <p:sp>
          <p:nvSpPr>
            <p:cNvPr id="363" name="Rectángulo: esquinas redondeadas 362">
              <a:extLst>
                <a:ext uri="{FF2B5EF4-FFF2-40B4-BE49-F238E27FC236}">
                  <a16:creationId xmlns:a16="http://schemas.microsoft.com/office/drawing/2014/main" id="{5FB91000-FA75-4648-8088-C18A346DDAFE}"/>
                </a:ext>
              </a:extLst>
            </p:cNvPr>
            <p:cNvSpPr/>
            <p:nvPr/>
          </p:nvSpPr>
          <p:spPr>
            <a:xfrm>
              <a:off x="2642256" y="5922024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64" name="Imagen 363">
              <a:hlinkClick r:id="" action="ppaction://noaction">
                <a:snd r:embed="rId31" name="ocho.wav"/>
              </a:hlinkClick>
              <a:extLst>
                <a:ext uri="{FF2B5EF4-FFF2-40B4-BE49-F238E27FC236}">
                  <a16:creationId xmlns:a16="http://schemas.microsoft.com/office/drawing/2014/main" id="{9B86502A-35EB-4C51-B1EC-78EB6760E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674671" y="5947121"/>
              <a:ext cx="472536" cy="489301"/>
            </a:xfrm>
            <a:prstGeom prst="rect">
              <a:avLst/>
            </a:prstGeom>
          </p:spPr>
        </p:pic>
      </p:grpSp>
      <p:grpSp>
        <p:nvGrpSpPr>
          <p:cNvPr id="365" name="Grupo 364">
            <a:extLst>
              <a:ext uri="{FF2B5EF4-FFF2-40B4-BE49-F238E27FC236}">
                <a16:creationId xmlns:a16="http://schemas.microsoft.com/office/drawing/2014/main" id="{E0A148D6-3483-4B04-B017-14C6D15D4F96}"/>
              </a:ext>
            </a:extLst>
          </p:cNvPr>
          <p:cNvGrpSpPr/>
          <p:nvPr/>
        </p:nvGrpSpPr>
        <p:grpSpPr>
          <a:xfrm>
            <a:off x="3288479" y="5936437"/>
            <a:ext cx="525859" cy="603223"/>
            <a:chOff x="3221243" y="5922023"/>
            <a:chExt cx="525859" cy="603223"/>
          </a:xfrm>
        </p:grpSpPr>
        <p:sp>
          <p:nvSpPr>
            <p:cNvPr id="366" name="Rectángulo: esquinas redondeadas 365">
              <a:extLst>
                <a:ext uri="{FF2B5EF4-FFF2-40B4-BE49-F238E27FC236}">
                  <a16:creationId xmlns:a16="http://schemas.microsoft.com/office/drawing/2014/main" id="{14CD5764-3149-4189-AB21-C0D36D92DF9D}"/>
                </a:ext>
              </a:extLst>
            </p:cNvPr>
            <p:cNvSpPr/>
            <p:nvPr/>
          </p:nvSpPr>
          <p:spPr>
            <a:xfrm>
              <a:off x="3221824" y="5922023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67" name="Imagen 366">
              <a:hlinkClick r:id="" action="ppaction://noaction">
                <a:snd r:embed="rId33" name="nueve.wav"/>
              </a:hlinkClick>
              <a:extLst>
                <a:ext uri="{FF2B5EF4-FFF2-40B4-BE49-F238E27FC236}">
                  <a16:creationId xmlns:a16="http://schemas.microsoft.com/office/drawing/2014/main" id="{78A4C97A-19EB-4DF7-8C29-CD3413AF1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221243" y="5945299"/>
              <a:ext cx="491080" cy="545822"/>
            </a:xfrm>
            <a:prstGeom prst="rect">
              <a:avLst/>
            </a:prstGeom>
          </p:spPr>
        </p:pic>
      </p:grpSp>
      <p:grpSp>
        <p:nvGrpSpPr>
          <p:cNvPr id="368" name="Grupo 367">
            <a:extLst>
              <a:ext uri="{FF2B5EF4-FFF2-40B4-BE49-F238E27FC236}">
                <a16:creationId xmlns:a16="http://schemas.microsoft.com/office/drawing/2014/main" id="{F96FD5D7-675C-4882-98B2-7B4E403B10CC}"/>
              </a:ext>
            </a:extLst>
          </p:cNvPr>
          <p:cNvGrpSpPr/>
          <p:nvPr/>
        </p:nvGrpSpPr>
        <p:grpSpPr>
          <a:xfrm>
            <a:off x="3825919" y="5936437"/>
            <a:ext cx="525278" cy="603223"/>
            <a:chOff x="3791517" y="5922024"/>
            <a:chExt cx="525278" cy="603223"/>
          </a:xfrm>
        </p:grpSpPr>
        <p:sp>
          <p:nvSpPr>
            <p:cNvPr id="369" name="Rectángulo: esquinas redondeadas 368">
              <a:extLst>
                <a:ext uri="{FF2B5EF4-FFF2-40B4-BE49-F238E27FC236}">
                  <a16:creationId xmlns:a16="http://schemas.microsoft.com/office/drawing/2014/main" id="{22AE2173-2515-4A61-A607-CEF94975AEDB}"/>
                </a:ext>
              </a:extLst>
            </p:cNvPr>
            <p:cNvSpPr/>
            <p:nvPr/>
          </p:nvSpPr>
          <p:spPr>
            <a:xfrm>
              <a:off x="3791517" y="5922024"/>
              <a:ext cx="525278" cy="60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0" name="Imagen 369">
              <a:hlinkClick r:id="" action="ppaction://noaction">
                <a:snd r:embed="rId35" name="cero.wav"/>
              </a:hlinkClick>
              <a:extLst>
                <a:ext uri="{FF2B5EF4-FFF2-40B4-BE49-F238E27FC236}">
                  <a16:creationId xmlns:a16="http://schemas.microsoft.com/office/drawing/2014/main" id="{554499DF-3C70-42E3-915C-35D255C4A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21578" y="5928413"/>
              <a:ext cx="453045" cy="560561"/>
            </a:xfrm>
            <a:prstGeom prst="rect">
              <a:avLst/>
            </a:prstGeom>
          </p:spPr>
        </p:pic>
      </p:grpSp>
      <p:grpSp>
        <p:nvGrpSpPr>
          <p:cNvPr id="371" name="Grupo 370">
            <a:extLst>
              <a:ext uri="{FF2B5EF4-FFF2-40B4-BE49-F238E27FC236}">
                <a16:creationId xmlns:a16="http://schemas.microsoft.com/office/drawing/2014/main" id="{D5FD86A2-DB00-46EC-8389-09D5C803BD7C}"/>
              </a:ext>
            </a:extLst>
          </p:cNvPr>
          <p:cNvGrpSpPr/>
          <p:nvPr/>
        </p:nvGrpSpPr>
        <p:grpSpPr>
          <a:xfrm>
            <a:off x="3369446" y="1575284"/>
            <a:ext cx="1373364" cy="1006500"/>
            <a:chOff x="3001640" y="2043936"/>
            <a:chExt cx="1373364" cy="1006500"/>
          </a:xfrm>
        </p:grpSpPr>
        <p:sp>
          <p:nvSpPr>
            <p:cNvPr id="372" name="Rectángulo: esquinas redondeadas 371">
              <a:extLst>
                <a:ext uri="{FF2B5EF4-FFF2-40B4-BE49-F238E27FC236}">
                  <a16:creationId xmlns:a16="http://schemas.microsoft.com/office/drawing/2014/main" id="{CAD7CBF0-B6B2-4C2C-8E8A-A21B44167A36}"/>
                </a:ext>
              </a:extLst>
            </p:cNvPr>
            <p:cNvSpPr/>
            <p:nvPr/>
          </p:nvSpPr>
          <p:spPr>
            <a:xfrm>
              <a:off x="3001640" y="2043936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3" name="Imagen 372">
              <a:hlinkClick r:id="" action="ppaction://noaction">
                <a:snd r:embed="rId37" name="quiero.wav"/>
              </a:hlinkClick>
              <a:extLst>
                <a:ext uri="{FF2B5EF4-FFF2-40B4-BE49-F238E27FC236}">
                  <a16:creationId xmlns:a16="http://schemas.microsoft.com/office/drawing/2014/main" id="{8FBD64DB-1B06-44DB-8FD1-CE54CD71C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085765" y="2058608"/>
              <a:ext cx="1194345" cy="971037"/>
            </a:xfrm>
            <a:prstGeom prst="rect">
              <a:avLst/>
            </a:prstGeom>
          </p:spPr>
        </p:pic>
      </p:grpSp>
      <p:grpSp>
        <p:nvGrpSpPr>
          <p:cNvPr id="374" name="Grupo 373">
            <a:extLst>
              <a:ext uri="{FF2B5EF4-FFF2-40B4-BE49-F238E27FC236}">
                <a16:creationId xmlns:a16="http://schemas.microsoft.com/office/drawing/2014/main" id="{9A4D3297-7A0D-402B-99DA-45309772C56B}"/>
              </a:ext>
            </a:extLst>
          </p:cNvPr>
          <p:cNvGrpSpPr/>
          <p:nvPr/>
        </p:nvGrpSpPr>
        <p:grpSpPr>
          <a:xfrm>
            <a:off x="3384879" y="2661027"/>
            <a:ext cx="1373364" cy="1013779"/>
            <a:chOff x="3010650" y="3149298"/>
            <a:chExt cx="1373364" cy="1013779"/>
          </a:xfrm>
        </p:grpSpPr>
        <p:sp>
          <p:nvSpPr>
            <p:cNvPr id="375" name="Rectángulo: esquinas redondeadas 374">
              <a:extLst>
                <a:ext uri="{FF2B5EF4-FFF2-40B4-BE49-F238E27FC236}">
                  <a16:creationId xmlns:a16="http://schemas.microsoft.com/office/drawing/2014/main" id="{E9C1AC40-4C55-4957-899B-9B8A6D5E5F9D}"/>
                </a:ext>
              </a:extLst>
            </p:cNvPr>
            <p:cNvSpPr/>
            <p:nvPr/>
          </p:nvSpPr>
          <p:spPr>
            <a:xfrm>
              <a:off x="3010650" y="3149298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6" name="Imagen 375">
              <a:hlinkClick r:id="" action="ppaction://noaction">
                <a:snd r:embed="rId39" name="no quiero.wav"/>
              </a:hlinkClick>
              <a:extLst>
                <a:ext uri="{FF2B5EF4-FFF2-40B4-BE49-F238E27FC236}">
                  <a16:creationId xmlns:a16="http://schemas.microsoft.com/office/drawing/2014/main" id="{4B53F938-7EC2-49DC-9295-95584279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110819" y="3154265"/>
              <a:ext cx="1184964" cy="1008812"/>
            </a:xfrm>
            <a:prstGeom prst="rect">
              <a:avLst/>
            </a:prstGeom>
          </p:spPr>
        </p:pic>
      </p:grpSp>
      <p:grpSp>
        <p:nvGrpSpPr>
          <p:cNvPr id="377" name="Grupo 376">
            <a:extLst>
              <a:ext uri="{FF2B5EF4-FFF2-40B4-BE49-F238E27FC236}">
                <a16:creationId xmlns:a16="http://schemas.microsoft.com/office/drawing/2014/main" id="{9B81A0E2-DDEB-4B9D-B2E5-6F601DE7653A}"/>
              </a:ext>
            </a:extLst>
          </p:cNvPr>
          <p:cNvGrpSpPr/>
          <p:nvPr/>
        </p:nvGrpSpPr>
        <p:grpSpPr>
          <a:xfrm>
            <a:off x="3374184" y="3769814"/>
            <a:ext cx="1373364" cy="1006500"/>
            <a:chOff x="3034225" y="4218629"/>
            <a:chExt cx="1373364" cy="1006500"/>
          </a:xfrm>
        </p:grpSpPr>
        <p:sp>
          <p:nvSpPr>
            <p:cNvPr id="378" name="Rectángulo: esquinas redondeadas 377">
              <a:extLst>
                <a:ext uri="{FF2B5EF4-FFF2-40B4-BE49-F238E27FC236}">
                  <a16:creationId xmlns:a16="http://schemas.microsoft.com/office/drawing/2014/main" id="{8BCFAEC9-517B-4581-8BAF-46DBD486C909}"/>
                </a:ext>
              </a:extLst>
            </p:cNvPr>
            <p:cNvSpPr/>
            <p:nvPr/>
          </p:nvSpPr>
          <p:spPr>
            <a:xfrm>
              <a:off x="3034225" y="4218629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9" name="Imagen 378">
              <a:hlinkClick r:id="" action="ppaction://noaction">
                <a:snd r:embed="rId41" name="necesito.wav"/>
              </a:hlinkClick>
              <a:extLst>
                <a:ext uri="{FF2B5EF4-FFF2-40B4-BE49-F238E27FC236}">
                  <a16:creationId xmlns:a16="http://schemas.microsoft.com/office/drawing/2014/main" id="{4DEA77F3-4862-4177-9841-6CE75CF2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3153644" y="4255409"/>
              <a:ext cx="1138577" cy="945473"/>
            </a:xfrm>
            <a:prstGeom prst="rect">
              <a:avLst/>
            </a:prstGeom>
          </p:spPr>
        </p:pic>
      </p:grpSp>
      <p:grpSp>
        <p:nvGrpSpPr>
          <p:cNvPr id="386" name="Grupo 385">
            <a:extLst>
              <a:ext uri="{FF2B5EF4-FFF2-40B4-BE49-F238E27FC236}">
                <a16:creationId xmlns:a16="http://schemas.microsoft.com/office/drawing/2014/main" id="{5C19EC23-8EEE-45D1-8CD3-D6699621AC8C}"/>
              </a:ext>
            </a:extLst>
          </p:cNvPr>
          <p:cNvGrpSpPr/>
          <p:nvPr/>
        </p:nvGrpSpPr>
        <p:grpSpPr>
          <a:xfrm>
            <a:off x="10804702" y="5479592"/>
            <a:ext cx="1345615" cy="1070699"/>
            <a:chOff x="8947867" y="5448004"/>
            <a:chExt cx="1407957" cy="1006500"/>
          </a:xfrm>
        </p:grpSpPr>
        <p:sp>
          <p:nvSpPr>
            <p:cNvPr id="387" name="Rectángulo: esquinas redondeadas 386">
              <a:extLst>
                <a:ext uri="{FF2B5EF4-FFF2-40B4-BE49-F238E27FC236}">
                  <a16:creationId xmlns:a16="http://schemas.microsoft.com/office/drawing/2014/main" id="{18FD2E54-9D97-4D48-8722-10C56E278917}"/>
                </a:ext>
              </a:extLst>
            </p:cNvPr>
            <p:cNvSpPr/>
            <p:nvPr/>
          </p:nvSpPr>
          <p:spPr>
            <a:xfrm>
              <a:off x="8947867" y="5448004"/>
              <a:ext cx="1373364" cy="10065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88" name="Imagen 387">
              <a:hlinkClick r:id="" action="ppaction://noaction">
                <a:snd r:embed="rId43" name="ayuda.wav"/>
              </a:hlinkClick>
              <a:extLst>
                <a:ext uri="{FF2B5EF4-FFF2-40B4-BE49-F238E27FC236}">
                  <a16:creationId xmlns:a16="http://schemas.microsoft.com/office/drawing/2014/main" id="{F9DF44A5-16DE-4C43-BA36-07DE37FF2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9019025" y="5551879"/>
              <a:ext cx="1336799" cy="838815"/>
            </a:xfrm>
            <a:prstGeom prst="rect">
              <a:avLst/>
            </a:prstGeom>
          </p:spPr>
        </p:pic>
      </p:grpSp>
      <p:grpSp>
        <p:nvGrpSpPr>
          <p:cNvPr id="389" name="Grupo 388">
            <a:extLst>
              <a:ext uri="{FF2B5EF4-FFF2-40B4-BE49-F238E27FC236}">
                <a16:creationId xmlns:a16="http://schemas.microsoft.com/office/drawing/2014/main" id="{3164FE04-1842-4C27-9675-90A4DEB4E030}"/>
              </a:ext>
            </a:extLst>
          </p:cNvPr>
          <p:cNvGrpSpPr/>
          <p:nvPr/>
        </p:nvGrpSpPr>
        <p:grpSpPr>
          <a:xfrm>
            <a:off x="10731762" y="102857"/>
            <a:ext cx="1373364" cy="932048"/>
            <a:chOff x="8803221" y="117586"/>
            <a:chExt cx="1491246" cy="1001880"/>
          </a:xfrm>
        </p:grpSpPr>
        <p:grpSp>
          <p:nvGrpSpPr>
            <p:cNvPr id="390" name="Grupo 389">
              <a:extLst>
                <a:ext uri="{FF2B5EF4-FFF2-40B4-BE49-F238E27FC236}">
                  <a16:creationId xmlns:a16="http://schemas.microsoft.com/office/drawing/2014/main" id="{68E64959-6AC7-4C34-A669-316606B28602}"/>
                </a:ext>
              </a:extLst>
            </p:cNvPr>
            <p:cNvGrpSpPr/>
            <p:nvPr/>
          </p:nvGrpSpPr>
          <p:grpSpPr>
            <a:xfrm>
              <a:off x="8889899" y="117587"/>
              <a:ext cx="1404568" cy="1001879"/>
              <a:chOff x="8889899" y="117587"/>
              <a:chExt cx="1404568" cy="1001879"/>
            </a:xfrm>
          </p:grpSpPr>
          <p:sp>
            <p:nvSpPr>
              <p:cNvPr id="392" name="Rectángulo: esquinas redondeadas 391">
                <a:extLst>
                  <a:ext uri="{FF2B5EF4-FFF2-40B4-BE49-F238E27FC236}">
                    <a16:creationId xmlns:a16="http://schemas.microsoft.com/office/drawing/2014/main" id="{A49735DA-C78F-491A-89CC-9E57C87A540D}"/>
                  </a:ext>
                </a:extLst>
              </p:cNvPr>
              <p:cNvSpPr/>
              <p:nvPr/>
            </p:nvSpPr>
            <p:spPr>
              <a:xfrm>
                <a:off x="8889899" y="117587"/>
                <a:ext cx="1379894" cy="100187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93" name="Imagen 392">
                <a:extLst>
                  <a:ext uri="{FF2B5EF4-FFF2-40B4-BE49-F238E27FC236}">
                    <a16:creationId xmlns:a16="http://schemas.microsoft.com/office/drawing/2014/main" id="{1AEF7B68-36F8-405C-9428-A6BBBCF5A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9104" y="366015"/>
                <a:ext cx="725363" cy="725363"/>
              </a:xfrm>
              <a:prstGeom prst="rect">
                <a:avLst/>
              </a:prstGeom>
            </p:spPr>
          </p:pic>
        </p:grpSp>
        <p:pic>
          <p:nvPicPr>
            <p:cNvPr id="391" name="Imagen 390">
              <a:hlinkClick r:id="" action="ppaction://noaction">
                <a:snd r:embed="rId46" name="sí.wav"/>
              </a:hlinkClick>
              <a:extLst>
                <a:ext uri="{FF2B5EF4-FFF2-40B4-BE49-F238E27FC236}">
                  <a16:creationId xmlns:a16="http://schemas.microsoft.com/office/drawing/2014/main" id="{1A36836B-2115-45F6-9468-D23D614DA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8803221" y="117586"/>
              <a:ext cx="1139748" cy="996855"/>
            </a:xfrm>
            <a:prstGeom prst="rect">
              <a:avLst/>
            </a:prstGeom>
          </p:spPr>
        </p:pic>
      </p:grpSp>
      <p:grpSp>
        <p:nvGrpSpPr>
          <p:cNvPr id="394" name="Grupo 393">
            <a:extLst>
              <a:ext uri="{FF2B5EF4-FFF2-40B4-BE49-F238E27FC236}">
                <a16:creationId xmlns:a16="http://schemas.microsoft.com/office/drawing/2014/main" id="{83DFEE80-784A-4F1E-A640-3384DAB382CD}"/>
              </a:ext>
            </a:extLst>
          </p:cNvPr>
          <p:cNvGrpSpPr/>
          <p:nvPr/>
        </p:nvGrpSpPr>
        <p:grpSpPr>
          <a:xfrm>
            <a:off x="10758475" y="1016931"/>
            <a:ext cx="1324202" cy="1049909"/>
            <a:chOff x="8880722" y="1074307"/>
            <a:chExt cx="1437864" cy="1128572"/>
          </a:xfrm>
        </p:grpSpPr>
        <p:sp>
          <p:nvSpPr>
            <p:cNvPr id="395" name="Rectángulo: esquinas redondeadas 394">
              <a:extLst>
                <a:ext uri="{FF2B5EF4-FFF2-40B4-BE49-F238E27FC236}">
                  <a16:creationId xmlns:a16="http://schemas.microsoft.com/office/drawing/2014/main" id="{649B2F6A-82EA-40A4-9C3A-1E4323BC6A52}"/>
                </a:ext>
              </a:extLst>
            </p:cNvPr>
            <p:cNvSpPr/>
            <p:nvPr/>
          </p:nvSpPr>
          <p:spPr>
            <a:xfrm>
              <a:off x="8945222" y="1196379"/>
              <a:ext cx="1373364" cy="10065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96" name="Imagen 395">
              <a:hlinkClick r:id="" action="ppaction://noaction">
                <a:snd r:embed="rId48" name="no.wav"/>
              </a:hlinkClick>
              <a:extLst>
                <a:ext uri="{FF2B5EF4-FFF2-40B4-BE49-F238E27FC236}">
                  <a16:creationId xmlns:a16="http://schemas.microsoft.com/office/drawing/2014/main" id="{9C1E289B-7E81-40BB-BF97-F26D9D5A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8880722" y="1074307"/>
              <a:ext cx="1376227" cy="1086099"/>
            </a:xfrm>
            <a:prstGeom prst="rect">
              <a:avLst/>
            </a:prstGeom>
          </p:spPr>
        </p:pic>
        <p:pic>
          <p:nvPicPr>
            <p:cNvPr id="397" name="Imagen 396">
              <a:extLst>
                <a:ext uri="{FF2B5EF4-FFF2-40B4-BE49-F238E27FC236}">
                  <a16:creationId xmlns:a16="http://schemas.microsoft.com/office/drawing/2014/main" id="{BB6C6ABB-BC79-4BED-B84E-B48D3891A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9785854" y="1707055"/>
              <a:ext cx="481164" cy="481164"/>
            </a:xfrm>
            <a:prstGeom prst="rect">
              <a:avLst/>
            </a:prstGeom>
          </p:spPr>
        </p:pic>
      </p:grpSp>
      <p:grpSp>
        <p:nvGrpSpPr>
          <p:cNvPr id="404" name="Grupo 403">
            <a:extLst>
              <a:ext uri="{FF2B5EF4-FFF2-40B4-BE49-F238E27FC236}">
                <a16:creationId xmlns:a16="http://schemas.microsoft.com/office/drawing/2014/main" id="{E75B6E79-84EE-402A-A7E8-F2B35DAD9A57}"/>
              </a:ext>
            </a:extLst>
          </p:cNvPr>
          <p:cNvGrpSpPr/>
          <p:nvPr/>
        </p:nvGrpSpPr>
        <p:grpSpPr>
          <a:xfrm>
            <a:off x="10820475" y="2155241"/>
            <a:ext cx="1264799" cy="1026061"/>
            <a:chOff x="10784396" y="4708635"/>
            <a:chExt cx="1373364" cy="1006500"/>
          </a:xfrm>
          <a:solidFill>
            <a:srgbClr val="FFCC99"/>
          </a:solidFill>
        </p:grpSpPr>
        <p:sp>
          <p:nvSpPr>
            <p:cNvPr id="405" name="Rectángulo: esquinas redondeadas 404">
              <a:extLst>
                <a:ext uri="{FF2B5EF4-FFF2-40B4-BE49-F238E27FC236}">
                  <a16:creationId xmlns:a16="http://schemas.microsoft.com/office/drawing/2014/main" id="{1872AE79-72EA-4445-8442-1F3D94C6BDF5}"/>
                </a:ext>
              </a:extLst>
            </p:cNvPr>
            <p:cNvSpPr/>
            <p:nvPr/>
          </p:nvSpPr>
          <p:spPr>
            <a:xfrm>
              <a:off x="10784396" y="4708635"/>
              <a:ext cx="1373364" cy="10065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06" name="Imagen 405">
              <a:hlinkClick r:id="" action="ppaction://noaction">
                <a:snd r:embed="rId51" name="bien.wav"/>
              </a:hlinkClick>
              <a:extLst>
                <a:ext uri="{FF2B5EF4-FFF2-40B4-BE49-F238E27FC236}">
                  <a16:creationId xmlns:a16="http://schemas.microsoft.com/office/drawing/2014/main" id="{1A3534C0-97AF-4468-AA51-3C7E1076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0961243" y="4793150"/>
              <a:ext cx="1156643" cy="871260"/>
            </a:xfrm>
            <a:prstGeom prst="rect">
              <a:avLst/>
            </a:prstGeom>
            <a:grpFill/>
          </p:spPr>
        </p:pic>
      </p:grpSp>
      <p:grpSp>
        <p:nvGrpSpPr>
          <p:cNvPr id="407" name="Grupo 406">
            <a:extLst>
              <a:ext uri="{FF2B5EF4-FFF2-40B4-BE49-F238E27FC236}">
                <a16:creationId xmlns:a16="http://schemas.microsoft.com/office/drawing/2014/main" id="{5D7F0B5B-1874-4AAB-A37A-17347DE702F5}"/>
              </a:ext>
            </a:extLst>
          </p:cNvPr>
          <p:cNvGrpSpPr/>
          <p:nvPr/>
        </p:nvGrpSpPr>
        <p:grpSpPr>
          <a:xfrm>
            <a:off x="10804702" y="3291944"/>
            <a:ext cx="1264799" cy="970894"/>
            <a:chOff x="10754470" y="5777368"/>
            <a:chExt cx="1373364" cy="1006500"/>
          </a:xfrm>
          <a:solidFill>
            <a:srgbClr val="FFCC99"/>
          </a:solidFill>
        </p:grpSpPr>
        <p:sp>
          <p:nvSpPr>
            <p:cNvPr id="408" name="Rectángulo: esquinas redondeadas 407">
              <a:extLst>
                <a:ext uri="{FF2B5EF4-FFF2-40B4-BE49-F238E27FC236}">
                  <a16:creationId xmlns:a16="http://schemas.microsoft.com/office/drawing/2014/main" id="{37157406-C980-48C5-A000-448406E2DFF2}"/>
                </a:ext>
              </a:extLst>
            </p:cNvPr>
            <p:cNvSpPr/>
            <p:nvPr/>
          </p:nvSpPr>
          <p:spPr>
            <a:xfrm>
              <a:off x="10754470" y="5777368"/>
              <a:ext cx="1373364" cy="10065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09" name="Imagen 408">
              <a:hlinkClick r:id="" action="ppaction://noaction">
                <a:snd r:embed="rId53" name="mal.wav"/>
              </a:hlinkClick>
              <a:extLst>
                <a:ext uri="{FF2B5EF4-FFF2-40B4-BE49-F238E27FC236}">
                  <a16:creationId xmlns:a16="http://schemas.microsoft.com/office/drawing/2014/main" id="{5025496F-65C7-404B-9CFC-0AC736DB1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10927831" y="5830593"/>
              <a:ext cx="1158413" cy="914649"/>
            </a:xfrm>
            <a:prstGeom prst="rect">
              <a:avLst/>
            </a:prstGeom>
            <a:grpFill/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5A9C7FB2-0B53-C693-0A4B-08FE6F4499E2}"/>
              </a:ext>
            </a:extLst>
          </p:cNvPr>
          <p:cNvGrpSpPr/>
          <p:nvPr/>
        </p:nvGrpSpPr>
        <p:grpSpPr>
          <a:xfrm>
            <a:off x="4994657" y="5481883"/>
            <a:ext cx="1373364" cy="1006500"/>
            <a:chOff x="4997951" y="5507097"/>
            <a:chExt cx="1373364" cy="1006500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77E6C066-6618-D83F-189E-DB23C1F44633}"/>
                </a:ext>
              </a:extLst>
            </p:cNvPr>
            <p:cNvSpPr/>
            <p:nvPr/>
          </p:nvSpPr>
          <p:spPr>
            <a:xfrm>
              <a:off x="4997951" y="5507097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1" name="Imagen 30">
              <a:hlinkClick r:id="" action="ppaction://noaction">
                <a:snd r:embed="rId55" name="preguntar.wav"/>
              </a:hlinkClick>
              <a:extLst>
                <a:ext uri="{FF2B5EF4-FFF2-40B4-BE49-F238E27FC236}">
                  <a16:creationId xmlns:a16="http://schemas.microsoft.com/office/drawing/2014/main" id="{8B955E09-433B-EE8F-9612-DC91268BB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5264065" y="5566093"/>
              <a:ext cx="912812" cy="888507"/>
            </a:xfrm>
            <a:prstGeom prst="rect">
              <a:avLst/>
            </a:prstGeom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438BBED-0795-38B6-8E22-A03DF96EFD90}"/>
              </a:ext>
            </a:extLst>
          </p:cNvPr>
          <p:cNvGrpSpPr/>
          <p:nvPr/>
        </p:nvGrpSpPr>
        <p:grpSpPr>
          <a:xfrm>
            <a:off x="4971576" y="63746"/>
            <a:ext cx="1373364" cy="1006501"/>
            <a:chOff x="3020817" y="1229660"/>
            <a:chExt cx="1373364" cy="1006500"/>
          </a:xfrm>
          <a:solidFill>
            <a:srgbClr val="92D050"/>
          </a:solidFill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311BC194-2E9B-793D-4D4E-7204EA1E4025}"/>
                </a:ext>
              </a:extLst>
            </p:cNvPr>
            <p:cNvSpPr/>
            <p:nvPr/>
          </p:nvSpPr>
          <p:spPr>
            <a:xfrm>
              <a:off x="3020817" y="1229660"/>
              <a:ext cx="1373364" cy="10065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6" name="Imagen 45">
              <a:hlinkClick r:id="" action="ppaction://noaction">
                <a:snd r:embed="rId57" name="ir a.wav"/>
              </a:hlinkClick>
              <a:extLst>
                <a:ext uri="{FF2B5EF4-FFF2-40B4-BE49-F238E27FC236}">
                  <a16:creationId xmlns:a16="http://schemas.microsoft.com/office/drawing/2014/main" id="{B6100D38-8C1E-B198-D47D-65CDD952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3225555" y="1271545"/>
              <a:ext cx="1064603" cy="912837"/>
            </a:xfrm>
            <a:prstGeom prst="rect">
              <a:avLst/>
            </a:prstGeom>
            <a:grpFill/>
          </p:spPr>
        </p:pic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41A78581-F8B6-6670-EFFA-22EA06481253}"/>
              </a:ext>
            </a:extLst>
          </p:cNvPr>
          <p:cNvGrpSpPr/>
          <p:nvPr/>
        </p:nvGrpSpPr>
        <p:grpSpPr>
          <a:xfrm>
            <a:off x="9304367" y="3288960"/>
            <a:ext cx="1373364" cy="1006500"/>
            <a:chOff x="8945222" y="4370415"/>
            <a:chExt cx="1373364" cy="1006500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38A0DABF-8016-CBDC-EC7F-9C9BF9F0F081}"/>
                </a:ext>
              </a:extLst>
            </p:cNvPr>
            <p:cNvSpPr/>
            <p:nvPr/>
          </p:nvSpPr>
          <p:spPr>
            <a:xfrm>
              <a:off x="8945222" y="4370415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>
              <a:hlinkClick r:id="" action="ppaction://noaction">
                <a:snd r:embed="rId59" name="baño.wav"/>
              </a:hlinkClick>
              <a:extLst>
                <a:ext uri="{FF2B5EF4-FFF2-40B4-BE49-F238E27FC236}">
                  <a16:creationId xmlns:a16="http://schemas.microsoft.com/office/drawing/2014/main" id="{8C5868D5-72D7-1C4B-1AE5-E1CA17971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9113457" y="4378083"/>
              <a:ext cx="991164" cy="991164"/>
            </a:xfrm>
            <a:prstGeom prst="rect">
              <a:avLst/>
            </a:prstGeom>
          </p:spPr>
        </p:pic>
      </p:grp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8F701ED0-5237-48A3-B76A-D684FC8BCD25}"/>
              </a:ext>
            </a:extLst>
          </p:cNvPr>
          <p:cNvSpPr txBox="1"/>
          <p:nvPr/>
        </p:nvSpPr>
        <p:spPr>
          <a:xfrm>
            <a:off x="0" y="6581123"/>
            <a:ext cx="12524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b="1" dirty="0"/>
              <a:t>Pictogr</a:t>
            </a:r>
            <a:r>
              <a:rPr lang="es-ES_tradnl" sz="1000" b="1" dirty="0"/>
              <a:t>amas</a:t>
            </a:r>
            <a:r>
              <a:rPr lang="es-ES_tradnl" sz="1000" dirty="0"/>
              <a:t>:</a:t>
            </a:r>
            <a:r>
              <a:rPr lang="it-IT" sz="1000" dirty="0"/>
              <a:t>Sergio  Palau  </a:t>
            </a:r>
            <a:r>
              <a:rPr lang="es-ES_tradnl" sz="1000" b="1" dirty="0"/>
              <a:t>Procedencia</a:t>
            </a:r>
            <a:r>
              <a:rPr lang="es-ES_tradnl" sz="1000" dirty="0"/>
              <a:t>: ARASAAC (</a:t>
            </a:r>
            <a:r>
              <a:rPr lang="de-DE" sz="1000" u="sng" dirty="0">
                <a:hlinkClick r:id="rId61"/>
              </a:rPr>
              <a:t>http://arasaac.org</a:t>
            </a:r>
            <a:r>
              <a:rPr lang="es-ES_tradnl" sz="1000" b="1" dirty="0">
                <a:hlinkClick r:id="rId61"/>
              </a:rPr>
              <a:t>)</a:t>
            </a:r>
            <a:r>
              <a:rPr lang="de-DE" sz="1000" b="1" dirty="0"/>
              <a:t> </a:t>
            </a:r>
            <a:r>
              <a:rPr lang="es-ES_tradnl" sz="1000" b="1" dirty="0"/>
              <a:t>Licencia</a:t>
            </a:r>
            <a:r>
              <a:rPr lang="es-ES_tradnl" sz="1000" dirty="0"/>
              <a:t>: CC (BY-NC-SA)</a:t>
            </a:r>
            <a:r>
              <a:rPr lang="de-DE" sz="1000" dirty="0"/>
              <a:t>·</a:t>
            </a:r>
            <a:r>
              <a:rPr lang="es-ES_tradnl" sz="1000" b="1" dirty="0"/>
              <a:t>Propiedad</a:t>
            </a:r>
            <a:r>
              <a:rPr lang="es-ES_tradnl" sz="1000" dirty="0"/>
              <a:t>: Gobierno de </a:t>
            </a:r>
            <a:r>
              <a:rPr lang="fr-FR" sz="1000" dirty="0" err="1"/>
              <a:t>Arag</a:t>
            </a:r>
            <a:r>
              <a:rPr lang="es-ES_tradnl" sz="1000" dirty="0" err="1"/>
              <a:t>ón</a:t>
            </a:r>
            <a:r>
              <a:rPr lang="es-ES_tradnl" sz="1000" dirty="0"/>
              <a:t>          </a:t>
            </a:r>
            <a:r>
              <a:rPr lang="es-ES_tradnl" sz="1100" b="1" dirty="0"/>
              <a:t>Autoría: </a:t>
            </a:r>
            <a:r>
              <a:rPr lang="es-ES_tradnl" sz="1100" dirty="0"/>
              <a:t>Departamento de AL del  CEE Virgen del Castillo  Zamora </a:t>
            </a:r>
            <a:r>
              <a:rPr lang="es-ES_tradnl" sz="1100" b="1" dirty="0"/>
              <a:t>Licencia</a:t>
            </a:r>
            <a:r>
              <a:rPr lang="es-ES_tradnl" sz="1100" dirty="0"/>
              <a:t>: </a:t>
            </a:r>
            <a:r>
              <a:rPr lang="es-ES" sz="1100" dirty="0"/>
              <a:t>CC BY-NC-ND </a:t>
            </a:r>
            <a:r>
              <a:rPr lang="de-DE" sz="1100" dirty="0"/>
              <a:t>·</a:t>
            </a:r>
            <a:r>
              <a:rPr lang="es-ES_tradnl" sz="1100" dirty="0"/>
              <a:t>        </a:t>
            </a:r>
            <a:endParaRPr lang="es-ES" sz="1100" dirty="0"/>
          </a:p>
        </p:txBody>
      </p:sp>
      <p:grpSp>
        <p:nvGrpSpPr>
          <p:cNvPr id="95" name="Grupo 94">
            <a:extLst>
              <a:ext uri="{FF2B5EF4-FFF2-40B4-BE49-F238E27FC236}">
                <a16:creationId xmlns:a16="http://schemas.microsoft.com/office/drawing/2014/main" id="{E7987CCC-EAD8-039A-6F71-FE1B28F77CC3}"/>
              </a:ext>
            </a:extLst>
          </p:cNvPr>
          <p:cNvGrpSpPr/>
          <p:nvPr/>
        </p:nvGrpSpPr>
        <p:grpSpPr>
          <a:xfrm>
            <a:off x="622027" y="2586644"/>
            <a:ext cx="2062288" cy="1401733"/>
            <a:chOff x="674798" y="2507553"/>
            <a:chExt cx="2062288" cy="1401733"/>
          </a:xfrm>
        </p:grpSpPr>
        <p:sp>
          <p:nvSpPr>
            <p:cNvPr id="361" name="Rectángulo: esquinas redondeadas 360">
              <a:extLst>
                <a:ext uri="{FF2B5EF4-FFF2-40B4-BE49-F238E27FC236}">
                  <a16:creationId xmlns:a16="http://schemas.microsoft.com/office/drawing/2014/main" id="{A55516AA-F90E-4DC3-B8A9-1AF909C13A5A}"/>
                </a:ext>
              </a:extLst>
            </p:cNvPr>
            <p:cNvSpPr/>
            <p:nvPr/>
          </p:nvSpPr>
          <p:spPr>
            <a:xfrm>
              <a:off x="674798" y="2507553"/>
              <a:ext cx="2062288" cy="140158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5" name="Imagen 74" descr="Logotipo&#10;&#10;Descripción generada automáticamente">
              <a:hlinkClick r:id="" action="ppaction://noaction">
                <a:snd r:embed="rId62" name="Cofradía Virgen de a Esperanza.wav"/>
              </a:hlinkClick>
              <a:extLst>
                <a:ext uri="{FF2B5EF4-FFF2-40B4-BE49-F238E27FC236}">
                  <a16:creationId xmlns:a16="http://schemas.microsoft.com/office/drawing/2014/main" id="{814D1BF9-BB49-958D-BD90-47B90DE85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" t="7318" r="8024" b="6744"/>
            <a:stretch/>
          </p:blipFill>
          <p:spPr>
            <a:xfrm>
              <a:off x="1008023" y="2557905"/>
              <a:ext cx="1328184" cy="1351381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D73A723-96E9-C23D-7463-5E47906B2B19}"/>
              </a:ext>
            </a:extLst>
          </p:cNvPr>
          <p:cNvGrpSpPr/>
          <p:nvPr/>
        </p:nvGrpSpPr>
        <p:grpSpPr>
          <a:xfrm>
            <a:off x="6410861" y="79226"/>
            <a:ext cx="1373364" cy="1068345"/>
            <a:chOff x="6410861" y="79226"/>
            <a:chExt cx="1373364" cy="1068345"/>
          </a:xfrm>
        </p:grpSpPr>
        <p:sp>
          <p:nvSpPr>
            <p:cNvPr id="132" name="Rectángulo: esquinas redondeadas 131">
              <a:extLst>
                <a:ext uri="{FF2B5EF4-FFF2-40B4-BE49-F238E27FC236}">
                  <a16:creationId xmlns:a16="http://schemas.microsoft.com/office/drawing/2014/main" id="{43C46E3C-1B41-4BCC-93E5-351AE14487AD}"/>
                </a:ext>
              </a:extLst>
            </p:cNvPr>
            <p:cNvSpPr/>
            <p:nvPr/>
          </p:nvSpPr>
          <p:spPr>
            <a:xfrm>
              <a:off x="6410861" y="79226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9" name="Imagen 78" descr="Un dibujo de una persona&#10;&#10;Descripción generada automáticamente con confianza baja">
              <a:hlinkClick r:id="" action="ppaction://noaction">
                <a:snd r:embed="rId64" name="mantilla.wav"/>
              </a:hlinkClick>
              <a:extLst>
                <a:ext uri="{FF2B5EF4-FFF2-40B4-BE49-F238E27FC236}">
                  <a16:creationId xmlns:a16="http://schemas.microsoft.com/office/drawing/2014/main" id="{CB84BA40-5B8D-C9FC-1BA3-AD4468389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29" y="100244"/>
              <a:ext cx="842509" cy="840071"/>
            </a:xfrm>
            <a:prstGeom prst="rect">
              <a:avLst/>
            </a:prstGeom>
          </p:spPr>
        </p:pic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CAE2CF4C-14BF-9CDC-EC55-D037A35946C3}"/>
                </a:ext>
              </a:extLst>
            </p:cNvPr>
            <p:cNvSpPr txBox="1"/>
            <p:nvPr/>
          </p:nvSpPr>
          <p:spPr>
            <a:xfrm>
              <a:off x="6825746" y="893655"/>
              <a:ext cx="686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+mj-lt"/>
                  <a:cs typeface="Aharoni" panose="02010803020104030203" pitchFamily="2" charset="-79"/>
                  <a:hlinkClick r:id="" action="ppaction://noaction">
                    <a:snd r:embed="rId64" name="mantilla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mantilla</a:t>
              </a:r>
              <a:endParaRPr lang="es-ES" sz="1050" dirty="0">
                <a:latin typeface="+mj-lt"/>
                <a:cs typeface="Aharoni" panose="02010803020104030203" pitchFamily="2" charset="-79"/>
              </a:endParaRPr>
            </a:p>
          </p:txBody>
        </p:sp>
      </p:grpSp>
      <p:pic>
        <p:nvPicPr>
          <p:cNvPr id="85" name="Imagen 84" descr="Imagen que contiene tabla, alimentos, vidrio, taza&#10;&#10;Descripción generada automáticamente">
            <a:extLst>
              <a:ext uri="{FF2B5EF4-FFF2-40B4-BE49-F238E27FC236}">
                <a16:creationId xmlns:a16="http://schemas.microsoft.com/office/drawing/2014/main" id="{A6D388F4-1765-3B63-E2AC-C3617C9B687A}"/>
              </a:ext>
            </a:extLst>
          </p:cNvPr>
          <p:cNvPicPr>
            <a:picLocks noChangeAspect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t="17509" r="16308" b="8962"/>
          <a:stretch/>
        </p:blipFill>
        <p:spPr>
          <a:xfrm>
            <a:off x="6752840" y="1163706"/>
            <a:ext cx="691799" cy="838387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B8F39491-DCEA-CD29-010F-CF6A2579A9AA}"/>
              </a:ext>
            </a:extLst>
          </p:cNvPr>
          <p:cNvSpPr txBox="1"/>
          <p:nvPr/>
        </p:nvSpPr>
        <p:spPr>
          <a:xfrm>
            <a:off x="6891441" y="5211402"/>
            <a:ext cx="691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rPr>
              <a:t>tulipa</a:t>
            </a:r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CF95B8CC-BFAC-B8E5-6AE0-9D06A0CDBFA5}"/>
              </a:ext>
            </a:extLst>
          </p:cNvPr>
          <p:cNvGrpSpPr/>
          <p:nvPr/>
        </p:nvGrpSpPr>
        <p:grpSpPr>
          <a:xfrm>
            <a:off x="7865562" y="2174802"/>
            <a:ext cx="1373364" cy="1006500"/>
            <a:chOff x="6492011" y="2186985"/>
            <a:chExt cx="1373364" cy="1006500"/>
          </a:xfrm>
        </p:grpSpPr>
        <p:sp>
          <p:nvSpPr>
            <p:cNvPr id="153" name="Rectángulo: esquinas redondeadas 152">
              <a:extLst>
                <a:ext uri="{FF2B5EF4-FFF2-40B4-BE49-F238E27FC236}">
                  <a16:creationId xmlns:a16="http://schemas.microsoft.com/office/drawing/2014/main" id="{2F3400C0-3DA1-49E8-9F55-08A9A38A4D4A}"/>
                </a:ext>
              </a:extLst>
            </p:cNvPr>
            <p:cNvSpPr/>
            <p:nvPr/>
          </p:nvSpPr>
          <p:spPr>
            <a:xfrm>
              <a:off x="6492011" y="2186985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0" name="Imagen 89">
              <a:hlinkClick r:id="" action="ppaction://noaction">
                <a:snd r:embed="rId67" name="asamblea.wav"/>
              </a:hlinkClick>
              <a:extLst>
                <a:ext uri="{FF2B5EF4-FFF2-40B4-BE49-F238E27FC236}">
                  <a16:creationId xmlns:a16="http://schemas.microsoft.com/office/drawing/2014/main" id="{E3E3298C-F287-0B04-E8F1-D88E13B42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6683206" y="2239954"/>
              <a:ext cx="917601" cy="917601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80B1E1B0-AA3D-ECD4-6C8E-A4B9F68E949F}"/>
              </a:ext>
            </a:extLst>
          </p:cNvPr>
          <p:cNvGrpSpPr/>
          <p:nvPr/>
        </p:nvGrpSpPr>
        <p:grpSpPr>
          <a:xfrm>
            <a:off x="6470856" y="3296917"/>
            <a:ext cx="1329002" cy="1027948"/>
            <a:chOff x="6444879" y="3296755"/>
            <a:chExt cx="1329002" cy="1027948"/>
          </a:xfrm>
        </p:grpSpPr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35F97B6A-4A4D-E184-7A12-ED4C3DE138B0}"/>
                </a:ext>
              </a:extLst>
            </p:cNvPr>
            <p:cNvSpPr/>
            <p:nvPr/>
          </p:nvSpPr>
          <p:spPr>
            <a:xfrm>
              <a:off x="6444879" y="3296755"/>
              <a:ext cx="1329002" cy="102794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2" name="Imagen 91">
              <a:hlinkClick r:id="" action="ppaction://noaction">
                <a:snd r:embed="rId69" name="vela.wav"/>
              </a:hlinkClick>
              <a:extLst>
                <a:ext uri="{FF2B5EF4-FFF2-40B4-BE49-F238E27FC236}">
                  <a16:creationId xmlns:a16="http://schemas.microsoft.com/office/drawing/2014/main" id="{6F47F6CB-BE54-F721-CFA3-0532D6BF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6590401" y="3325454"/>
              <a:ext cx="971534" cy="971534"/>
            </a:xfrm>
            <a:prstGeom prst="rect">
              <a:avLst/>
            </a:prstGeom>
          </p:spPr>
        </p:pic>
      </p:grpSp>
      <p:pic>
        <p:nvPicPr>
          <p:cNvPr id="96" name="Imagen 95" descr="Imagen que contiene objeto, tabla, vidrio, vino&#10;&#10;Descripción generada automáticamente">
            <a:extLst>
              <a:ext uri="{FF2B5EF4-FFF2-40B4-BE49-F238E27FC236}">
                <a16:creationId xmlns:a16="http://schemas.microsoft.com/office/drawing/2014/main" id="{6430FD75-4231-B2DC-C620-1D963AC77FDD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56" y="4379114"/>
            <a:ext cx="596790" cy="885018"/>
          </a:xfrm>
          <a:prstGeom prst="rect">
            <a:avLst/>
          </a:prstGeom>
        </p:spPr>
      </p:pic>
      <p:sp>
        <p:nvSpPr>
          <p:cNvPr id="97" name="CuadroTexto 96">
            <a:extLst>
              <a:ext uri="{FF2B5EF4-FFF2-40B4-BE49-F238E27FC236}">
                <a16:creationId xmlns:a16="http://schemas.microsoft.com/office/drawing/2014/main" id="{DD474BBF-AD8B-8BE4-92D7-0503EAA71713}"/>
              </a:ext>
            </a:extLst>
          </p:cNvPr>
          <p:cNvSpPr txBox="1"/>
          <p:nvPr/>
        </p:nvSpPr>
        <p:spPr>
          <a:xfrm>
            <a:off x="6828668" y="1942919"/>
            <a:ext cx="691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rPr>
              <a:t>peineta</a:t>
            </a:r>
          </a:p>
        </p:txBody>
      </p: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E51B4984-84FC-F2F2-97B7-9DCDAF68EAE6}"/>
              </a:ext>
            </a:extLst>
          </p:cNvPr>
          <p:cNvGrpSpPr/>
          <p:nvPr/>
        </p:nvGrpSpPr>
        <p:grpSpPr>
          <a:xfrm>
            <a:off x="6442047" y="2194014"/>
            <a:ext cx="1373364" cy="1052352"/>
            <a:chOff x="7865000" y="1111044"/>
            <a:chExt cx="1373364" cy="1052352"/>
          </a:xfrm>
        </p:grpSpPr>
        <p:sp>
          <p:nvSpPr>
            <p:cNvPr id="161" name="Rectángulo: esquinas redondeadas 160">
              <a:extLst>
                <a:ext uri="{FF2B5EF4-FFF2-40B4-BE49-F238E27FC236}">
                  <a16:creationId xmlns:a16="http://schemas.microsoft.com/office/drawing/2014/main" id="{F9BDD15F-85AA-4E5D-A5B9-FABF6F732D50}"/>
                </a:ext>
              </a:extLst>
            </p:cNvPr>
            <p:cNvSpPr/>
            <p:nvPr/>
          </p:nvSpPr>
          <p:spPr>
            <a:xfrm>
              <a:off x="7865000" y="1124982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Un hombre con un traje de color negro&#10;&#10;Descripción generada automáticamente con confianza baja">
              <a:hlinkClick r:id="" action="ppaction://noaction">
                <a:snd r:embed="rId72" name="abrigo.wav"/>
              </a:hlinkClick>
              <a:extLst>
                <a:ext uri="{FF2B5EF4-FFF2-40B4-BE49-F238E27FC236}">
                  <a16:creationId xmlns:a16="http://schemas.microsoft.com/office/drawing/2014/main" id="{0B5A144B-3D1B-EECE-3863-E9F1AE220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55" b="13513"/>
            <a:stretch/>
          </p:blipFill>
          <p:spPr>
            <a:xfrm>
              <a:off x="8324126" y="1111044"/>
              <a:ext cx="562955" cy="840459"/>
            </a:xfrm>
            <a:prstGeom prst="rect">
              <a:avLst/>
            </a:prstGeom>
          </p:spPr>
        </p:pic>
        <p:sp>
          <p:nvSpPr>
            <p:cNvPr id="7" name="CuadroTexto 6">
              <a:hlinkClick r:id="" action="ppaction://noaction">
                <a:snd r:embed="rId72" name="abrigo.wav"/>
              </a:hlinkClick>
              <a:extLst>
                <a:ext uri="{FF2B5EF4-FFF2-40B4-BE49-F238E27FC236}">
                  <a16:creationId xmlns:a16="http://schemas.microsoft.com/office/drawing/2014/main" id="{86D141B6-50D2-B106-46CC-E6254CE17953}"/>
                </a:ext>
              </a:extLst>
            </p:cNvPr>
            <p:cNvSpPr txBox="1"/>
            <p:nvPr/>
          </p:nvSpPr>
          <p:spPr>
            <a:xfrm>
              <a:off x="8314394" y="1932564"/>
              <a:ext cx="5497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</a:rPr>
                <a:t>abrigo</a:t>
              </a:r>
            </a:p>
          </p:txBody>
        </p:sp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A3986053-07F2-E0D7-B34D-8B43D73ADDBA}"/>
              </a:ext>
            </a:extLst>
          </p:cNvPr>
          <p:cNvGrpSpPr/>
          <p:nvPr/>
        </p:nvGrpSpPr>
        <p:grpSpPr>
          <a:xfrm>
            <a:off x="7831944" y="58800"/>
            <a:ext cx="1373364" cy="1062862"/>
            <a:chOff x="7831944" y="58800"/>
            <a:chExt cx="1373364" cy="1062862"/>
          </a:xfrm>
        </p:grpSpPr>
        <p:sp>
          <p:nvSpPr>
            <p:cNvPr id="116" name="Rectángulo: esquinas redondeadas 115">
              <a:extLst>
                <a:ext uri="{FF2B5EF4-FFF2-40B4-BE49-F238E27FC236}">
                  <a16:creationId xmlns:a16="http://schemas.microsoft.com/office/drawing/2014/main" id="{F923D3E3-0BB1-C2AC-84E8-BAA1D7E0F77D}"/>
                </a:ext>
              </a:extLst>
            </p:cNvPr>
            <p:cNvSpPr/>
            <p:nvPr/>
          </p:nvSpPr>
          <p:spPr>
            <a:xfrm>
              <a:off x="7831944" y="58800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" action="ppaction://noaction">
                <a:snd r:embed="rId74" name="túnica.wav"/>
              </a:hlinkClick>
              <a:extLst>
                <a:ext uri="{FF2B5EF4-FFF2-40B4-BE49-F238E27FC236}">
                  <a16:creationId xmlns:a16="http://schemas.microsoft.com/office/drawing/2014/main" id="{B8B34E52-63D1-C413-0A14-A7496CA82B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5">
              <a:extLst>
                <a:ext uri="{BEBA8EAE-BF5A-486C-A8C5-ECC9F3942E4B}">
                  <a14:imgProps xmlns:a14="http://schemas.microsoft.com/office/drawing/2010/main">
                    <a14:imgLayer r:embed="rId76">
                      <a14:imgEffect>
                        <a14:backgroundRemoval t="10000" b="90000" l="10000" r="90000">
                          <a14:foregroundMark x1="40083" y1="35222" x2="38417" y2="15389"/>
                          <a14:foregroundMark x1="38417" y1="15389" x2="45917" y2="22833"/>
                          <a14:foregroundMark x1="45917" y1="22833" x2="50917" y2="41556"/>
                          <a14:foregroundMark x1="50917" y1="41556" x2="58333" y2="48444"/>
                          <a14:foregroundMark x1="58333" y1="48444" x2="49583" y2="52667"/>
                          <a14:foregroundMark x1="49583" y1="52667" x2="37083" y2="52444"/>
                          <a14:foregroundMark x1="37083" y1="52444" x2="34583" y2="44278"/>
                          <a14:foregroundMark x1="34583" y1="44278" x2="39500" y2="35444"/>
                          <a14:foregroundMark x1="46667" y1="41167" x2="47833" y2="33278"/>
                          <a14:foregroundMark x1="47833" y1="33278" x2="48083" y2="38500"/>
                          <a14:foregroundMark x1="41833" y1="20167" x2="42667" y2="38000"/>
                          <a14:foregroundMark x1="42667" y1="38000" x2="47500" y2="30722"/>
                          <a14:foregroundMark x1="47500" y1="30722" x2="41750" y2="13889"/>
                          <a14:foregroundMark x1="41750" y1="13889" x2="37333" y2="20889"/>
                          <a14:foregroundMark x1="37333" y1="20889" x2="41250" y2="43556"/>
                          <a14:foregroundMark x1="41250" y1="43556" x2="44667" y2="38833"/>
                          <a14:foregroundMark x1="38083" y1="48944" x2="37917" y2="56000"/>
                          <a14:foregroundMark x1="37917" y1="56000" x2="55833" y2="62000"/>
                          <a14:foregroundMark x1="55833" y1="62000" x2="58750" y2="52778"/>
                          <a14:foregroundMark x1="58750" y1="52778" x2="38833" y2="47500"/>
                          <a14:foregroundMark x1="38833" y1="47500" x2="34250" y2="56667"/>
                          <a14:foregroundMark x1="34250" y1="56667" x2="50000" y2="59722"/>
                          <a14:foregroundMark x1="50000" y1="59722" x2="55250" y2="57889"/>
                          <a14:foregroundMark x1="47833" y1="48000" x2="46917" y2="53500"/>
                          <a14:foregroundMark x1="57500" y1="60556" x2="36167" y2="60778"/>
                          <a14:foregroundMark x1="36167" y1="60778" x2="34750" y2="67944"/>
                          <a14:foregroundMark x1="34750" y1="67944" x2="41500" y2="73278"/>
                          <a14:foregroundMark x1="41500" y1="73278" x2="54667" y2="73167"/>
                          <a14:foregroundMark x1="54667" y1="73167" x2="56750" y2="63444"/>
                          <a14:foregroundMark x1="56750" y1="63444" x2="44500" y2="60556"/>
                          <a14:foregroundMark x1="44500" y1="60556" x2="45500" y2="62667"/>
                          <a14:foregroundMark x1="56667" y1="68000" x2="39667" y2="65278"/>
                          <a14:foregroundMark x1="39667" y1="65278" x2="50000" y2="70611"/>
                          <a14:foregroundMark x1="50000" y1="70611" x2="53333" y2="64056"/>
                          <a14:foregroundMark x1="53333" y1="64056" x2="35750" y2="61444"/>
                          <a14:foregroundMark x1="35750" y1="61444" x2="51583" y2="68167"/>
                          <a14:foregroundMark x1="51583" y1="68167" x2="56917" y2="66278"/>
                          <a14:foregroundMark x1="58667" y1="70667" x2="41083" y2="75111"/>
                          <a14:foregroundMark x1="41083" y1="75111" x2="57083" y2="77333"/>
                          <a14:foregroundMark x1="57083" y1="77333" x2="32583" y2="74556"/>
                          <a14:foregroundMark x1="32583" y1="74556" x2="53000" y2="79667"/>
                          <a14:foregroundMark x1="53000" y1="79667" x2="63500" y2="78333"/>
                          <a14:foregroundMark x1="63500" y1="78333" x2="64083" y2="76167"/>
                          <a14:foregroundMark x1="63833" y1="78111" x2="52750" y2="82111"/>
                          <a14:foregroundMark x1="52750" y1="82111" x2="53833" y2="89222"/>
                          <a14:foregroundMark x1="53833" y1="89222" x2="57833" y2="88167"/>
                          <a14:foregroundMark x1="56417" y1="87611" x2="65000" y2="39278"/>
                          <a14:foregroundMark x1="65000" y1="39278" x2="63500" y2="37333"/>
                          <a14:foregroundMark x1="44667" y1="87056" x2="39833" y2="88000"/>
                          <a14:foregroundMark x1="41500" y1="89167" x2="41833" y2="8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3" t="12603" r="13841" b="9211"/>
            <a:stretch/>
          </p:blipFill>
          <p:spPr>
            <a:xfrm>
              <a:off x="8303883" y="63171"/>
              <a:ext cx="588598" cy="832810"/>
            </a:xfrm>
            <a:prstGeom prst="rect">
              <a:avLst/>
            </a:prstGeom>
          </p:spPr>
        </p:pic>
        <p:sp>
          <p:nvSpPr>
            <p:cNvPr id="4" name="CuadroTexto 3">
              <a:hlinkClick r:id="" action="ppaction://noaction">
                <a:snd r:embed="rId74" name="túnica.wav"/>
              </a:hlinkClick>
              <a:extLst>
                <a:ext uri="{FF2B5EF4-FFF2-40B4-BE49-F238E27FC236}">
                  <a16:creationId xmlns:a16="http://schemas.microsoft.com/office/drawing/2014/main" id="{3EF4CA98-B0E1-6C2B-19CA-A50C45B3FD68}"/>
                </a:ext>
              </a:extLst>
            </p:cNvPr>
            <p:cNvSpPr txBox="1"/>
            <p:nvPr/>
          </p:nvSpPr>
          <p:spPr>
            <a:xfrm>
              <a:off x="8217119" y="867746"/>
              <a:ext cx="774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/>
                <a:t>túnica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98F6275-44D5-0745-9319-F7B2CD3BCDA6}"/>
              </a:ext>
            </a:extLst>
          </p:cNvPr>
          <p:cNvGrpSpPr/>
          <p:nvPr/>
        </p:nvGrpSpPr>
        <p:grpSpPr>
          <a:xfrm>
            <a:off x="7852235" y="5502789"/>
            <a:ext cx="1373364" cy="1006500"/>
            <a:chOff x="7439041" y="3334903"/>
            <a:chExt cx="1373364" cy="1006500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7CA33149-147B-E1E3-FCE9-772825D23D90}"/>
                </a:ext>
              </a:extLst>
            </p:cNvPr>
            <p:cNvSpPr/>
            <p:nvPr/>
          </p:nvSpPr>
          <p:spPr>
            <a:xfrm>
              <a:off x="7439041" y="3334903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>
              <a:hlinkClick r:id="" action="ppaction://noaction">
                <a:snd r:embed="rId77" name="pagar recibo.wav"/>
              </a:hlinkClick>
              <a:extLst>
                <a:ext uri="{FF2B5EF4-FFF2-40B4-BE49-F238E27FC236}">
                  <a16:creationId xmlns:a16="http://schemas.microsoft.com/office/drawing/2014/main" id="{1C0BB8CD-305F-5A7F-2CC1-6167D88B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/>
            <a:stretch>
              <a:fillRect/>
            </a:stretch>
          </p:blipFill>
          <p:spPr>
            <a:xfrm>
              <a:off x="7567017" y="3382338"/>
              <a:ext cx="1043288" cy="918682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A4FECA8-93F3-892A-74FF-986710D59352}"/>
              </a:ext>
            </a:extLst>
          </p:cNvPr>
          <p:cNvGrpSpPr/>
          <p:nvPr/>
        </p:nvGrpSpPr>
        <p:grpSpPr>
          <a:xfrm>
            <a:off x="4982513" y="1147699"/>
            <a:ext cx="1373364" cy="1006500"/>
            <a:chOff x="4546910" y="5486681"/>
            <a:chExt cx="1373364" cy="100650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72852CDF-F6F2-EFFB-FC3D-C4623616FAC5}"/>
                </a:ext>
              </a:extLst>
            </p:cNvPr>
            <p:cNvSpPr/>
            <p:nvPr/>
          </p:nvSpPr>
          <p:spPr>
            <a:xfrm>
              <a:off x="4546910" y="5486681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Imagen 23">
              <a:hlinkClick r:id="" action="ppaction://noaction">
                <a:snd r:embed="rId79" name="comprar.wav"/>
              </a:hlinkClick>
              <a:extLst>
                <a:ext uri="{FF2B5EF4-FFF2-40B4-BE49-F238E27FC236}">
                  <a16:creationId xmlns:a16="http://schemas.microsoft.com/office/drawing/2014/main" id="{57A8506D-E845-AE27-BBA8-35EDE232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/>
            <a:stretch>
              <a:fillRect/>
            </a:stretch>
          </p:blipFill>
          <p:spPr>
            <a:xfrm>
              <a:off x="4707909" y="5559332"/>
              <a:ext cx="1078448" cy="889867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5BC49911-A8C2-2142-E06C-64F0BB4D4438}"/>
              </a:ext>
            </a:extLst>
          </p:cNvPr>
          <p:cNvGrpSpPr/>
          <p:nvPr/>
        </p:nvGrpSpPr>
        <p:grpSpPr>
          <a:xfrm>
            <a:off x="1686448" y="760862"/>
            <a:ext cx="691199" cy="641920"/>
            <a:chOff x="1588810" y="192170"/>
            <a:chExt cx="610336" cy="62037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87134EF4-121A-4F40-B7B5-838D54C8D7F4}"/>
                </a:ext>
              </a:extLst>
            </p:cNvPr>
            <p:cNvSpPr/>
            <p:nvPr/>
          </p:nvSpPr>
          <p:spPr>
            <a:xfrm>
              <a:off x="1588810" y="192170"/>
              <a:ext cx="610336" cy="6203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1" name="Imagen 90">
              <a:hlinkClick r:id="" action="ppaction://noaction">
                <a:snd r:embed="rId81" name="¿Cuándo.wav"/>
              </a:hlinkClick>
              <a:extLst>
                <a:ext uri="{FF2B5EF4-FFF2-40B4-BE49-F238E27FC236}">
                  <a16:creationId xmlns:a16="http://schemas.microsoft.com/office/drawing/2014/main" id="{D083E0A3-F8B4-E58B-8549-B46C80CAF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/>
            <a:stretch>
              <a:fillRect/>
            </a:stretch>
          </p:blipFill>
          <p:spPr>
            <a:xfrm>
              <a:off x="1777840" y="243769"/>
              <a:ext cx="379677" cy="520578"/>
            </a:xfrm>
            <a:prstGeom prst="rect">
              <a:avLst/>
            </a:prstGeom>
            <a:grpFill/>
          </p:spPr>
        </p:pic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A87CD3B-CFBA-CB5E-D77E-05B25DAEF110}"/>
              </a:ext>
            </a:extLst>
          </p:cNvPr>
          <p:cNvSpPr txBox="1"/>
          <p:nvPr/>
        </p:nvSpPr>
        <p:spPr>
          <a:xfrm>
            <a:off x="8640062" y="2027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758A4EC6-6B6B-6C51-12DE-F39B106D16F0}"/>
              </a:ext>
            </a:extLst>
          </p:cNvPr>
          <p:cNvGrpSpPr/>
          <p:nvPr/>
        </p:nvGrpSpPr>
        <p:grpSpPr>
          <a:xfrm>
            <a:off x="7852235" y="4373270"/>
            <a:ext cx="1394088" cy="1087478"/>
            <a:chOff x="7852235" y="4373270"/>
            <a:chExt cx="1394088" cy="1087478"/>
          </a:xfrm>
        </p:grpSpPr>
        <p:sp>
          <p:nvSpPr>
            <p:cNvPr id="193" name="Rectángulo: esquinas redondeadas 192">
              <a:hlinkClick r:id="" action="ppaction://noaction">
                <a:snd r:embed="rId83" name="pago de recibos.wav"/>
              </a:hlinkClick>
              <a:extLst>
                <a:ext uri="{FF2B5EF4-FFF2-40B4-BE49-F238E27FC236}">
                  <a16:creationId xmlns:a16="http://schemas.microsoft.com/office/drawing/2014/main" id="{1FB4D173-2A09-45C5-B701-4637D7296D23}"/>
                </a:ext>
              </a:extLst>
            </p:cNvPr>
            <p:cNvSpPr/>
            <p:nvPr/>
          </p:nvSpPr>
          <p:spPr>
            <a:xfrm>
              <a:off x="7865000" y="4383888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Imagen 65">
              <a:hlinkClick r:id="" action="ppaction://noaction">
                <a:snd r:embed="rId84" name="procesión.wav"/>
              </a:hlinkClick>
              <a:extLst>
                <a:ext uri="{FF2B5EF4-FFF2-40B4-BE49-F238E27FC236}">
                  <a16:creationId xmlns:a16="http://schemas.microsoft.com/office/drawing/2014/main" id="{81272E10-C8C1-5769-F04A-26BD6B78B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5">
              <a:extLst>
                <a:ext uri="{BEBA8EAE-BF5A-486C-A8C5-ECC9F3942E4B}">
                  <a14:imgProps xmlns:a14="http://schemas.microsoft.com/office/drawing/2010/main">
                    <a14:imgLayer r:embed="rId8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532" r="7865"/>
            <a:stretch/>
          </p:blipFill>
          <p:spPr>
            <a:xfrm>
              <a:off x="7852235" y="4373270"/>
              <a:ext cx="1394088" cy="809465"/>
            </a:xfrm>
            <a:prstGeom prst="rect">
              <a:avLst/>
            </a:prstGeom>
          </p:spPr>
        </p:pic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2EACA2E2-29FC-E38F-DE46-10DC52FDC403}"/>
                </a:ext>
              </a:extLst>
            </p:cNvPr>
            <p:cNvSpPr txBox="1"/>
            <p:nvPr/>
          </p:nvSpPr>
          <p:spPr>
            <a:xfrm>
              <a:off x="8250411" y="5229916"/>
              <a:ext cx="8355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84" name="procesión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procesión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FD78F5FB-709C-DF51-5215-5E6E57310428}"/>
              </a:ext>
            </a:extLst>
          </p:cNvPr>
          <p:cNvGrpSpPr/>
          <p:nvPr/>
        </p:nvGrpSpPr>
        <p:grpSpPr>
          <a:xfrm>
            <a:off x="6426494" y="5509907"/>
            <a:ext cx="1373364" cy="1087920"/>
            <a:chOff x="7750200" y="2130043"/>
            <a:chExt cx="1373364" cy="1087920"/>
          </a:xfrm>
        </p:grpSpPr>
        <p:sp>
          <p:nvSpPr>
            <p:cNvPr id="137" name="Rectángulo: esquinas redondeadas 136">
              <a:hlinkClick r:id="" action="ppaction://noaction">
                <a:snd r:embed="rId87" name="medalla.wav"/>
              </a:hlinkClick>
              <a:extLst>
                <a:ext uri="{FF2B5EF4-FFF2-40B4-BE49-F238E27FC236}">
                  <a16:creationId xmlns:a16="http://schemas.microsoft.com/office/drawing/2014/main" id="{E84FCF62-7FFB-4F01-A687-351704CC226C}"/>
                </a:ext>
              </a:extLst>
            </p:cNvPr>
            <p:cNvSpPr/>
            <p:nvPr/>
          </p:nvSpPr>
          <p:spPr>
            <a:xfrm>
              <a:off x="7750200" y="2135736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5B675CC-72D2-D71D-DB69-EB5D1F3E1776}"/>
                </a:ext>
              </a:extLst>
            </p:cNvPr>
            <p:cNvSpPr txBox="1"/>
            <p:nvPr/>
          </p:nvSpPr>
          <p:spPr>
            <a:xfrm>
              <a:off x="8133976" y="2987131"/>
              <a:ext cx="7704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87" name="medalla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medalla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02" name="Imagen 101">
              <a:hlinkClick r:id="" action="ppaction://noaction">
                <a:snd r:embed="rId87" name="medalla.wav"/>
              </a:hlinkClick>
              <a:extLst>
                <a:ext uri="{FF2B5EF4-FFF2-40B4-BE49-F238E27FC236}">
                  <a16:creationId xmlns:a16="http://schemas.microsoft.com/office/drawing/2014/main" id="{81B8052B-A566-8C9B-8912-0249319E0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8">
              <a:extLst>
                <a:ext uri="{BEBA8EAE-BF5A-486C-A8C5-ECC9F3942E4B}">
                  <a14:imgProps xmlns:a14="http://schemas.microsoft.com/office/drawing/2010/main">
                    <a14:imgLayer r:embed="rId89">
                      <a14:imgEffect>
                        <a14:backgroundRemoval t="10000" b="90000" l="10000" r="90000">
                          <a14:foregroundMark x1="48780" y1="84524" x2="48780" y2="84524"/>
                        </a14:backgroundRemoval>
                      </a14:imgEffect>
                    </a14:imgLayer>
                  </a14:imgProps>
                </a:ext>
              </a:extLst>
            </a:blip>
            <a:srcRect l="9415" t="21559"/>
            <a:stretch/>
          </p:blipFill>
          <p:spPr>
            <a:xfrm>
              <a:off x="8137674" y="2130043"/>
              <a:ext cx="519408" cy="921497"/>
            </a:xfrm>
            <a:prstGeom prst="rect">
              <a:avLst/>
            </a:prstGeom>
          </p:spPr>
        </p:pic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C8475723-D53C-51CC-7691-D5AB7292D8A3}"/>
              </a:ext>
            </a:extLst>
          </p:cNvPr>
          <p:cNvGrpSpPr/>
          <p:nvPr/>
        </p:nvGrpSpPr>
        <p:grpSpPr>
          <a:xfrm>
            <a:off x="9348729" y="4392380"/>
            <a:ext cx="1329002" cy="1027948"/>
            <a:chOff x="9376352" y="4286116"/>
            <a:chExt cx="1329002" cy="1027948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7ADD3DE8-3E27-DBFE-9BBB-98051A1FE0D0}"/>
                </a:ext>
              </a:extLst>
            </p:cNvPr>
            <p:cNvSpPr/>
            <p:nvPr/>
          </p:nvSpPr>
          <p:spPr>
            <a:xfrm>
              <a:off x="9376352" y="4286116"/>
              <a:ext cx="1329002" cy="10279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CuadroTexto 32">
              <a:hlinkClick r:id="" action="ppaction://noaction">
                <a:snd r:embed="rId90" name="culto.wav"/>
              </a:hlinkClick>
              <a:extLst>
                <a:ext uri="{FF2B5EF4-FFF2-40B4-BE49-F238E27FC236}">
                  <a16:creationId xmlns:a16="http://schemas.microsoft.com/office/drawing/2014/main" id="{08126D19-146D-69D3-5777-32D5C4E383ED}"/>
                </a:ext>
              </a:extLst>
            </p:cNvPr>
            <p:cNvSpPr txBox="1"/>
            <p:nvPr/>
          </p:nvSpPr>
          <p:spPr>
            <a:xfrm>
              <a:off x="9830872" y="5083197"/>
              <a:ext cx="6948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</a:rPr>
                <a:t>culto</a:t>
              </a:r>
            </a:p>
          </p:txBody>
        </p:sp>
        <p:pic>
          <p:nvPicPr>
            <p:cNvPr id="104" name="Imagen 103">
              <a:hlinkClick r:id="" action="ppaction://noaction">
                <a:snd r:embed="rId90" name="culto.wav"/>
              </a:hlinkClick>
              <a:extLst>
                <a:ext uri="{FF2B5EF4-FFF2-40B4-BE49-F238E27FC236}">
                  <a16:creationId xmlns:a16="http://schemas.microsoft.com/office/drawing/2014/main" id="{592CA5C3-796F-F2D2-F1F1-F8C0B0E40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/>
            <a:stretch>
              <a:fillRect/>
            </a:stretch>
          </p:blipFill>
          <p:spPr>
            <a:xfrm>
              <a:off x="9540571" y="4357741"/>
              <a:ext cx="1000564" cy="750423"/>
            </a:xfrm>
            <a:prstGeom prst="rect">
              <a:avLst/>
            </a:prstGeom>
          </p:spPr>
        </p:pic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FDB14EE-6503-C0CC-742E-5B18F30B0FAC}"/>
              </a:ext>
            </a:extLst>
          </p:cNvPr>
          <p:cNvGrpSpPr/>
          <p:nvPr/>
        </p:nvGrpSpPr>
        <p:grpSpPr>
          <a:xfrm>
            <a:off x="7872530" y="3275985"/>
            <a:ext cx="1329002" cy="1070209"/>
            <a:chOff x="7887181" y="3288960"/>
            <a:chExt cx="1329002" cy="1070209"/>
          </a:xfrm>
        </p:grpSpPr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56106E92-8793-4BD8-8296-9212326E0250}"/>
                </a:ext>
              </a:extLst>
            </p:cNvPr>
            <p:cNvSpPr/>
            <p:nvPr/>
          </p:nvSpPr>
          <p:spPr>
            <a:xfrm>
              <a:off x="7887181" y="3288960"/>
              <a:ext cx="1329002" cy="102794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9" name="Imagen 28" descr="Dibujo de una persona con un traje de color negro&#10;&#10;Descripción generada automáticamente con confianza media">
              <a:hlinkClick r:id="" action="ppaction://noaction">
                <a:snd r:embed="rId92" name="dama.wav"/>
              </a:hlinkClick>
              <a:extLst>
                <a:ext uri="{FF2B5EF4-FFF2-40B4-BE49-F238E27FC236}">
                  <a16:creationId xmlns:a16="http://schemas.microsoft.com/office/drawing/2014/main" id="{A984B39B-AC0C-5F0F-BDCB-837EF746C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6" t="19898" r="24329" b="4433"/>
            <a:stretch/>
          </p:blipFill>
          <p:spPr>
            <a:xfrm>
              <a:off x="8318534" y="3303593"/>
              <a:ext cx="460780" cy="883601"/>
            </a:xfrm>
            <a:prstGeom prst="rect">
              <a:avLst/>
            </a:prstGeom>
          </p:spPr>
        </p:pic>
        <p:sp>
          <p:nvSpPr>
            <p:cNvPr id="105" name="CuadroTexto 104">
              <a:hlinkClick r:id="" action="ppaction://noaction">
                <a:snd r:embed="rId92" name="dama.wav"/>
              </a:hlinkClick>
              <a:extLst>
                <a:ext uri="{FF2B5EF4-FFF2-40B4-BE49-F238E27FC236}">
                  <a16:creationId xmlns:a16="http://schemas.microsoft.com/office/drawing/2014/main" id="{963B1AFC-1E90-D16F-15F9-FA2811BBFC24}"/>
                </a:ext>
              </a:extLst>
            </p:cNvPr>
            <p:cNvSpPr txBox="1"/>
            <p:nvPr/>
          </p:nvSpPr>
          <p:spPr>
            <a:xfrm>
              <a:off x="8254697" y="4128337"/>
              <a:ext cx="6948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</a:rPr>
                <a:t>dama</a:t>
              </a:r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71C729B8-8C6D-1997-A33C-16487D35CBCB}"/>
              </a:ext>
            </a:extLst>
          </p:cNvPr>
          <p:cNvGrpSpPr/>
          <p:nvPr/>
        </p:nvGrpSpPr>
        <p:grpSpPr>
          <a:xfrm>
            <a:off x="9372469" y="5533678"/>
            <a:ext cx="1415524" cy="1027948"/>
            <a:chOff x="9351534" y="4410827"/>
            <a:chExt cx="1415524" cy="1027948"/>
          </a:xfrm>
        </p:grpSpPr>
        <p:sp>
          <p:nvSpPr>
            <p:cNvPr id="10" name="Rectángulo: esquinas redondeadas 9">
              <a:hlinkClick r:id="" action="ppaction://noaction">
                <a:snd r:embed="rId94" name="imposición de medallas.wav"/>
              </a:hlinkClick>
              <a:extLst>
                <a:ext uri="{FF2B5EF4-FFF2-40B4-BE49-F238E27FC236}">
                  <a16:creationId xmlns:a16="http://schemas.microsoft.com/office/drawing/2014/main" id="{E3D5FD04-503D-4F61-4C70-3EB941ADFD11}"/>
                </a:ext>
              </a:extLst>
            </p:cNvPr>
            <p:cNvSpPr/>
            <p:nvPr/>
          </p:nvSpPr>
          <p:spPr>
            <a:xfrm>
              <a:off x="9373739" y="4410827"/>
              <a:ext cx="1329002" cy="10279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>
              <a:hlinkClick r:id="" action="ppaction://noaction">
                <a:snd r:embed="rId94" name="imposición de medallas.wav"/>
              </a:hlinkClick>
              <a:extLst>
                <a:ext uri="{FF2B5EF4-FFF2-40B4-BE49-F238E27FC236}">
                  <a16:creationId xmlns:a16="http://schemas.microsoft.com/office/drawing/2014/main" id="{F872B3A3-CA40-5E83-F79E-F40E403F0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5">
              <a:extLst>
                <a:ext uri="{BEBA8EAE-BF5A-486C-A8C5-ECC9F3942E4B}">
                  <a14:imgProps xmlns:a14="http://schemas.microsoft.com/office/drawing/2010/main">
                    <a14:imgLayer r:embed="rId9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175" t="30249" r="12247" b="18455"/>
            <a:stretch/>
          </p:blipFill>
          <p:spPr>
            <a:xfrm>
              <a:off x="9513308" y="4437160"/>
              <a:ext cx="1066423" cy="733509"/>
            </a:xfrm>
            <a:prstGeom prst="rect">
              <a:avLst/>
            </a:prstGeom>
          </p:spPr>
        </p:pic>
        <p:sp>
          <p:nvSpPr>
            <p:cNvPr id="110" name="CuadroTexto 109">
              <a:hlinkClick r:id="" action="ppaction://noaction">
                <a:snd r:embed="rId94" name="imposición de medallas.wav"/>
              </a:hlinkClick>
              <a:extLst>
                <a:ext uri="{FF2B5EF4-FFF2-40B4-BE49-F238E27FC236}">
                  <a16:creationId xmlns:a16="http://schemas.microsoft.com/office/drawing/2014/main" id="{7E7DE990-EA1D-B6AA-8BDC-F386EB38EDF0}"/>
                </a:ext>
              </a:extLst>
            </p:cNvPr>
            <p:cNvSpPr txBox="1"/>
            <p:nvPr/>
          </p:nvSpPr>
          <p:spPr>
            <a:xfrm>
              <a:off x="9351534" y="5140967"/>
              <a:ext cx="14155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</a:rPr>
                <a:t>Imposición </a:t>
              </a:r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94" name="imposición de medallas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</a:t>
              </a:r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</a:rPr>
                <a:t> medallas </a:t>
              </a:r>
            </a:p>
          </p:txBody>
        </p:sp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4834094D-4101-E5DF-AB33-31DF72CEFCCE}"/>
              </a:ext>
            </a:extLst>
          </p:cNvPr>
          <p:cNvGrpSpPr/>
          <p:nvPr/>
        </p:nvGrpSpPr>
        <p:grpSpPr>
          <a:xfrm>
            <a:off x="6410861" y="1136022"/>
            <a:ext cx="1373364" cy="1078334"/>
            <a:chOff x="6410861" y="1136022"/>
            <a:chExt cx="1373364" cy="1078334"/>
          </a:xfrm>
        </p:grpSpPr>
        <p:sp>
          <p:nvSpPr>
            <p:cNvPr id="134" name="Rectángulo: esquinas redondeadas 133">
              <a:extLst>
                <a:ext uri="{FF2B5EF4-FFF2-40B4-BE49-F238E27FC236}">
                  <a16:creationId xmlns:a16="http://schemas.microsoft.com/office/drawing/2014/main" id="{10BB7A42-0756-4C99-96FC-9463A9D07231}"/>
                </a:ext>
              </a:extLst>
            </p:cNvPr>
            <p:cNvSpPr/>
            <p:nvPr/>
          </p:nvSpPr>
          <p:spPr>
            <a:xfrm>
              <a:off x="6410861" y="1136022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0" name="Imagen 119" descr="Imagen que contiene tabla, alimentos, vidrio, taza&#10;&#10;Descripción generada automáticamente">
              <a:hlinkClick r:id="" action="ppaction://noaction">
                <a:snd r:embed="rId97" name="peineta.wav"/>
              </a:hlinkClick>
              <a:extLst>
                <a:ext uri="{FF2B5EF4-FFF2-40B4-BE49-F238E27FC236}">
                  <a16:creationId xmlns:a16="http://schemas.microsoft.com/office/drawing/2014/main" id="{66424C3F-6D33-6030-B746-666EC4540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8" t="17509" r="16308" b="8962"/>
            <a:stretch/>
          </p:blipFill>
          <p:spPr>
            <a:xfrm>
              <a:off x="6791062" y="1176189"/>
              <a:ext cx="691799" cy="838387"/>
            </a:xfrm>
            <a:prstGeom prst="rect">
              <a:avLst/>
            </a:prstGeom>
          </p:spPr>
        </p:pic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0E55362C-8B8E-16B6-0F0C-F9917B17E776}"/>
                </a:ext>
              </a:extLst>
            </p:cNvPr>
            <p:cNvSpPr txBox="1"/>
            <p:nvPr/>
          </p:nvSpPr>
          <p:spPr>
            <a:xfrm>
              <a:off x="6862715" y="1983524"/>
              <a:ext cx="6917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97" name="peineta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peineta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4D80F97A-3BCB-EAAE-9D90-9D1FB6959444}"/>
              </a:ext>
            </a:extLst>
          </p:cNvPr>
          <p:cNvGrpSpPr/>
          <p:nvPr/>
        </p:nvGrpSpPr>
        <p:grpSpPr>
          <a:xfrm>
            <a:off x="6440469" y="4354804"/>
            <a:ext cx="1329002" cy="1124788"/>
            <a:chOff x="6440469" y="4354804"/>
            <a:chExt cx="1329002" cy="1124788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758A0828-A082-4F13-B230-89E677765838}"/>
                </a:ext>
              </a:extLst>
            </p:cNvPr>
            <p:cNvSpPr/>
            <p:nvPr/>
          </p:nvSpPr>
          <p:spPr>
            <a:xfrm>
              <a:off x="6440469" y="4382101"/>
              <a:ext cx="1329002" cy="102794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CB8AE96D-D1B1-EF75-F1E6-B1890807CB96}"/>
                </a:ext>
              </a:extLst>
            </p:cNvPr>
            <p:cNvSpPr txBox="1"/>
            <p:nvPr/>
          </p:nvSpPr>
          <p:spPr>
            <a:xfrm>
              <a:off x="6868876" y="5248760"/>
              <a:ext cx="6917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98" name="tulipa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tulipa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24" name="Imagen 123" descr="Imagen que contiene objeto, tabla, vidrio, vino&#10;&#10;Descripción generada automáticamente">
              <a:hlinkClick r:id="" action="ppaction://noaction">
                <a:snd r:embed="rId98" name="tulipa.wav"/>
              </a:hlinkClick>
              <a:extLst>
                <a:ext uri="{FF2B5EF4-FFF2-40B4-BE49-F238E27FC236}">
                  <a16:creationId xmlns:a16="http://schemas.microsoft.com/office/drawing/2014/main" id="{94E6EF8B-094E-B5EE-A985-7F4D7F579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923" y="4354804"/>
              <a:ext cx="570933" cy="866829"/>
            </a:xfrm>
            <a:prstGeom prst="rect">
              <a:avLst/>
            </a:prstGeom>
          </p:spPr>
        </p:pic>
      </p:grp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A3B151FA-8C10-FF2E-96C7-40790A48127B}"/>
              </a:ext>
            </a:extLst>
          </p:cNvPr>
          <p:cNvGrpSpPr/>
          <p:nvPr/>
        </p:nvGrpSpPr>
        <p:grpSpPr>
          <a:xfrm>
            <a:off x="9280274" y="1139968"/>
            <a:ext cx="1373364" cy="1042288"/>
            <a:chOff x="9281502" y="1114123"/>
            <a:chExt cx="1373364" cy="1042288"/>
          </a:xfrm>
        </p:grpSpPr>
        <p:sp>
          <p:nvSpPr>
            <p:cNvPr id="152" name="Rectángulo: esquinas redondeadas 151">
              <a:extLst>
                <a:ext uri="{FF2B5EF4-FFF2-40B4-BE49-F238E27FC236}">
                  <a16:creationId xmlns:a16="http://schemas.microsoft.com/office/drawing/2014/main" id="{373CACD5-9E46-40FB-807C-3ACB0244D619}"/>
                </a:ext>
              </a:extLst>
            </p:cNvPr>
            <p:cNvSpPr/>
            <p:nvPr/>
          </p:nvSpPr>
          <p:spPr>
            <a:xfrm>
              <a:off x="9281502" y="1114123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5" name="Imagen 134">
              <a:hlinkClick r:id="" action="ppaction://noaction">
                <a:snd r:embed="rId99" name="pulseras.wav"/>
              </a:hlinkClick>
              <a:extLst>
                <a:ext uri="{FF2B5EF4-FFF2-40B4-BE49-F238E27FC236}">
                  <a16:creationId xmlns:a16="http://schemas.microsoft.com/office/drawing/2014/main" id="{F795676F-9745-7E65-79F1-514030410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0">
              <a:extLst>
                <a:ext uri="{BEBA8EAE-BF5A-486C-A8C5-ECC9F3942E4B}">
                  <a14:imgProps xmlns:a14="http://schemas.microsoft.com/office/drawing/2010/main">
                    <a14:imgLayer r:embed="rId101">
                      <a14:imgEffect>
                        <a14:backgroundRemoval t="9709" b="89806" l="9709" r="97573">
                          <a14:foregroundMark x1="94175" y1="67476" x2="97573" y2="52427"/>
                        </a14:backgroundRemoval>
                      </a14:imgEffect>
                    </a14:imgLayer>
                  </a14:imgProps>
                </a:ext>
              </a:extLst>
            </a:blip>
            <a:srcRect l="33688" t="43725"/>
            <a:stretch/>
          </p:blipFill>
          <p:spPr>
            <a:xfrm>
              <a:off x="9422353" y="1136911"/>
              <a:ext cx="1103393" cy="936380"/>
            </a:xfrm>
            <a:prstGeom prst="rect">
              <a:avLst/>
            </a:prstGeom>
          </p:spPr>
        </p:pic>
        <p:cxnSp>
          <p:nvCxnSpPr>
            <p:cNvPr id="138" name="Conector recto de flecha 137">
              <a:hlinkClick r:id="" action="ppaction://noaction">
                <a:snd r:embed="rId99" name="pulseras.wav"/>
              </a:hlinkClick>
              <a:extLst>
                <a:ext uri="{FF2B5EF4-FFF2-40B4-BE49-F238E27FC236}">
                  <a16:creationId xmlns:a16="http://schemas.microsoft.com/office/drawing/2014/main" id="{1CFD7B44-08E2-97B3-FEBE-5C2FC99B8D1C}"/>
                </a:ext>
              </a:extLst>
            </p:cNvPr>
            <p:cNvCxnSpPr>
              <a:cxnSpLocks/>
            </p:cNvCxnSpPr>
            <p:nvPr/>
          </p:nvCxnSpPr>
          <p:spPr>
            <a:xfrm>
              <a:off x="9420562" y="1191640"/>
              <a:ext cx="90654" cy="267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179DDE7A-E17A-1F3D-F4AD-CC09104EA25A}"/>
                </a:ext>
              </a:extLst>
            </p:cNvPr>
            <p:cNvSpPr txBox="1"/>
            <p:nvPr/>
          </p:nvSpPr>
          <p:spPr>
            <a:xfrm>
              <a:off x="9704543" y="1925579"/>
              <a:ext cx="8080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99" name="pulseras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pulsera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13C796E3-12C0-E605-735E-40A5B0F4D195}"/>
              </a:ext>
            </a:extLst>
          </p:cNvPr>
          <p:cNvGrpSpPr/>
          <p:nvPr/>
        </p:nvGrpSpPr>
        <p:grpSpPr>
          <a:xfrm>
            <a:off x="9295461" y="62369"/>
            <a:ext cx="1373364" cy="1080379"/>
            <a:chOff x="9295461" y="62369"/>
            <a:chExt cx="1373364" cy="1080379"/>
          </a:xfrm>
        </p:grpSpPr>
        <p:sp>
          <p:nvSpPr>
            <p:cNvPr id="188" name="Rectángulo: esquinas redondeadas 187">
              <a:extLst>
                <a:ext uri="{FF2B5EF4-FFF2-40B4-BE49-F238E27FC236}">
                  <a16:creationId xmlns:a16="http://schemas.microsoft.com/office/drawing/2014/main" id="{1D262D38-50A3-43E6-866E-8BCFF079FB0C}"/>
                </a:ext>
              </a:extLst>
            </p:cNvPr>
            <p:cNvSpPr/>
            <p:nvPr/>
          </p:nvSpPr>
          <p:spPr>
            <a:xfrm>
              <a:off x="9295461" y="62369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4" name="Imagen 143">
              <a:hlinkClick r:id="" action="ppaction://noaction">
                <a:snd r:embed="rId102" name="pañuelos.wav"/>
              </a:hlinkClick>
              <a:extLst>
                <a:ext uri="{FF2B5EF4-FFF2-40B4-BE49-F238E27FC236}">
                  <a16:creationId xmlns:a16="http://schemas.microsoft.com/office/drawing/2014/main" id="{801C3B8F-983D-55D0-404B-4B8C1A8D7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3">
              <a:extLst>
                <a:ext uri="{BEBA8EAE-BF5A-486C-A8C5-ECC9F3942E4B}">
                  <a14:imgProps xmlns:a14="http://schemas.microsoft.com/office/drawing/2010/main">
                    <a14:imgLayer r:embed="rId104">
                      <a14:imgEffect>
                        <a14:backgroundRemoval t="9728" b="91845" l="5042" r="89916">
                          <a14:foregroundMark x1="9524" y1="75250" x2="6765" y2="80417"/>
                          <a14:foregroundMark x1="21232" y1="82319" x2="22409" y2="82260"/>
                          <a14:foregroundMark x1="8737" y1="82947" x2="20494" y2="82356"/>
                          <a14:foregroundMark x1="28571" y1="74678" x2="26611" y2="76824"/>
                          <a14:foregroundMark x1="25490" y1="74678" x2="17367" y2="74964"/>
                          <a14:foregroundMark x1="21021" y1="82193" x2="29132" y2="82260"/>
                          <a14:foregroundMark x1="11765" y1="82117" x2="20359" y2="82188"/>
                          <a14:foregroundMark x1="19824" y1="81523" x2="12885" y2="80973"/>
                          <a14:foregroundMark x1="29132" y1="82260" x2="19907" y2="81529"/>
                          <a14:foregroundMark x1="20577" y1="81929" x2="28952" y2="82969"/>
                          <a14:foregroundMark x1="12885" y1="80973" x2="20103" y2="81870"/>
                          <a14:foregroundMark x1="33006" y1="89541" x2="32773" y2="91845"/>
                          <a14:foregroundMark x1="20448" y1="65665" x2="34454" y2="69099"/>
                          <a14:foregroundMark x1="34454" y1="69099" x2="46282" y2="65392"/>
                          <a14:foregroundMark x1="28712" y1="64755" x2="14566" y2="64378"/>
                          <a14:foregroundMark x1="46157" y1="65219" x2="31000" y2="64816"/>
                          <a14:foregroundMark x1="14566" y1="64378" x2="11204" y2="68097"/>
                          <a14:backgroundMark x1="11204" y1="49356" x2="9244" y2="56938"/>
                          <a14:backgroundMark x1="9244" y1="56938" x2="14286" y2="46495"/>
                          <a14:backgroundMark x1="14286" y1="46495" x2="30252" y2="44921"/>
                          <a14:backgroundMark x1="30252" y1="44921" x2="44258" y2="48927"/>
                          <a14:backgroundMark x1="44258" y1="48927" x2="9244" y2="49642"/>
                          <a14:backgroundMark x1="9244" y1="49642" x2="10644" y2="42346"/>
                          <a14:backgroundMark x1="10644" y1="42346" x2="30252" y2="42775"/>
                          <a14:backgroundMark x1="30252" y1="42775" x2="34454" y2="46924"/>
                          <a14:backgroundMark x1="44258" y1="50930" x2="44538" y2="58083"/>
                          <a14:backgroundMark x1="44538" y1="58083" x2="61625" y2="54220"/>
                          <a14:backgroundMark x1="61625" y1="54220" x2="45938" y2="51645"/>
                          <a14:backgroundMark x1="45938" y1="51645" x2="45658" y2="49642"/>
                          <a14:backgroundMark x1="49020" y1="52504" x2="49020" y2="54363"/>
                          <a14:backgroundMark x1="48459" y1="55794" x2="47297" y2="63509"/>
                          <a14:backgroundMark x1="48777" y1="63045" x2="54622" y2="56080"/>
                          <a14:backgroundMark x1="54622" y1="56080" x2="49860" y2="56509"/>
                          <a14:backgroundMark x1="51261" y1="70100" x2="55462" y2="62518"/>
                          <a14:backgroundMark x1="55462" y1="62518" x2="56022" y2="80114"/>
                          <a14:backgroundMark x1="56022" y1="80114" x2="46218" y2="73247"/>
                          <a14:backgroundMark x1="46218" y1="73247" x2="46218" y2="73247"/>
                          <a14:backgroundMark x1="16191" y1="74062" x2="12045" y2="74392"/>
                          <a14:backgroundMark x1="46218" y1="71674" x2="23889" y2="73450"/>
                          <a14:backgroundMark x1="23339" y1="73028" x2="42857" y2="70672"/>
                          <a14:backgroundMark x1="12045" y1="74392" x2="15999" y2="73915"/>
                          <a14:backgroundMark x1="42857" y1="70672" x2="26399" y2="74193"/>
                          <a14:backgroundMark x1="16375" y1="74203" x2="11204" y2="73391"/>
                          <a14:backgroundMark x1="10644" y1="63090" x2="14006" y2="53934"/>
                          <a14:backgroundMark x1="14006" y1="53934" x2="7283" y2="63662"/>
                          <a14:backgroundMark x1="7283" y1="63662" x2="10644" y2="62232"/>
                          <a14:backgroundMark x1="12632" y1="62775" x2="12045" y2="62804"/>
                          <a14:backgroundMark x1="23529" y1="62232" x2="18565" y2="62479"/>
                          <a14:backgroundMark x1="27171" y1="61660" x2="26050" y2="62232"/>
                          <a14:backgroundMark x1="33894" y1="62089" x2="30812" y2="62232"/>
                          <a14:backgroundMark x1="29412" y1="63233" x2="26611" y2="62661"/>
                          <a14:backgroundMark x1="51261" y1="70243" x2="44818" y2="63376"/>
                          <a14:backgroundMark x1="44818" y1="63376" x2="44258" y2="63376"/>
                          <a14:backgroundMark x1="49860" y1="68383" x2="52101" y2="69671"/>
                          <a14:backgroundMark x1="2241" y1="80258" x2="1681" y2="84406"/>
                          <a14:backgroundMark x1="10084" y1="83691" x2="5882" y2="84835"/>
                          <a14:backgroundMark x1="23249" y1="84692" x2="21569" y2="83691"/>
                          <a14:backgroundMark x1="34454" y1="82833" x2="26611" y2="90558"/>
                        </a14:backgroundRemoval>
                      </a14:imgEffect>
                    </a14:imgLayer>
                  </a14:imgProps>
                </a:ext>
              </a:extLst>
            </a:blip>
            <a:srcRect t="61193" r="49232" b="15441"/>
            <a:stretch/>
          </p:blipFill>
          <p:spPr>
            <a:xfrm>
              <a:off x="9473139" y="72815"/>
              <a:ext cx="916490" cy="825913"/>
            </a:xfrm>
            <a:prstGeom prst="rect">
              <a:avLst/>
            </a:prstGeom>
          </p:spPr>
        </p:pic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7C277BC2-3E2E-6C16-C8FF-D0471BA6DC9A}"/>
                </a:ext>
              </a:extLst>
            </p:cNvPr>
            <p:cNvSpPr txBox="1"/>
            <p:nvPr/>
          </p:nvSpPr>
          <p:spPr>
            <a:xfrm>
              <a:off x="9638202" y="911916"/>
              <a:ext cx="8080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102" name="pañuelos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pañuelos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4CE31E42-6F5C-F4E3-6DAF-82C0A7E86AB6}"/>
              </a:ext>
            </a:extLst>
          </p:cNvPr>
          <p:cNvGrpSpPr/>
          <p:nvPr/>
        </p:nvGrpSpPr>
        <p:grpSpPr>
          <a:xfrm>
            <a:off x="4971576" y="2218985"/>
            <a:ext cx="1373364" cy="1006500"/>
            <a:chOff x="4971576" y="2218985"/>
            <a:chExt cx="1373364" cy="1006500"/>
          </a:xfrm>
        </p:grpSpPr>
        <p:sp>
          <p:nvSpPr>
            <p:cNvPr id="112" name="Rectángulo: esquinas redondeadas 111">
              <a:extLst>
                <a:ext uri="{FF2B5EF4-FFF2-40B4-BE49-F238E27FC236}">
                  <a16:creationId xmlns:a16="http://schemas.microsoft.com/office/drawing/2014/main" id="{E6BFBA52-22C5-4495-8390-02DF69F973A3}"/>
                </a:ext>
              </a:extLst>
            </p:cNvPr>
            <p:cNvSpPr/>
            <p:nvPr/>
          </p:nvSpPr>
          <p:spPr>
            <a:xfrm>
              <a:off x="4971576" y="2218985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9" name="Imagen 148">
              <a:hlinkClick r:id="" action="ppaction://noaction">
                <a:snd r:embed="rId105" name="recoger.wav"/>
              </a:hlinkClick>
              <a:extLst>
                <a:ext uri="{FF2B5EF4-FFF2-40B4-BE49-F238E27FC236}">
                  <a16:creationId xmlns:a16="http://schemas.microsoft.com/office/drawing/2014/main" id="{2D6585E0-4576-071A-AEA7-42E46436A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/>
            <a:stretch>
              <a:fillRect/>
            </a:stretch>
          </p:blipFill>
          <p:spPr>
            <a:xfrm>
              <a:off x="5163463" y="2278664"/>
              <a:ext cx="1025865" cy="932021"/>
            </a:xfrm>
            <a:prstGeom prst="rect">
              <a:avLst/>
            </a:prstGeom>
          </p:spPr>
        </p:pic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C04371F7-EEF0-3837-22D2-BE5219880ECB}"/>
              </a:ext>
            </a:extLst>
          </p:cNvPr>
          <p:cNvGrpSpPr/>
          <p:nvPr/>
        </p:nvGrpSpPr>
        <p:grpSpPr>
          <a:xfrm>
            <a:off x="7847493" y="1131018"/>
            <a:ext cx="1527006" cy="1074277"/>
            <a:chOff x="7847493" y="1131018"/>
            <a:chExt cx="1527006" cy="1074277"/>
          </a:xfrm>
        </p:grpSpPr>
        <p:sp>
          <p:nvSpPr>
            <p:cNvPr id="185" name="Rectángulo: esquinas redondeadas 184">
              <a:extLst>
                <a:ext uri="{FF2B5EF4-FFF2-40B4-BE49-F238E27FC236}">
                  <a16:creationId xmlns:a16="http://schemas.microsoft.com/office/drawing/2014/main" id="{761FAFE1-8154-42AB-8195-90C406B66E1A}"/>
                </a:ext>
              </a:extLst>
            </p:cNvPr>
            <p:cNvSpPr/>
            <p:nvPr/>
          </p:nvSpPr>
          <p:spPr>
            <a:xfrm>
              <a:off x="7847509" y="1131018"/>
              <a:ext cx="1373364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4" name="Imagen 153">
              <a:hlinkClick r:id="" action="ppaction://noaction">
                <a:snd r:embed="rId107" name="Organización.wav"/>
              </a:hlinkClick>
              <a:extLst>
                <a:ext uri="{FF2B5EF4-FFF2-40B4-BE49-F238E27FC236}">
                  <a16:creationId xmlns:a16="http://schemas.microsoft.com/office/drawing/2014/main" id="{E24FE5A5-0C73-298A-69C5-940580F02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8">
              <a:extLst>
                <a:ext uri="{BEBA8EAE-BF5A-486C-A8C5-ECC9F3942E4B}">
                  <a14:imgProps xmlns:a14="http://schemas.microsoft.com/office/drawing/2010/main">
                    <a14:imgLayer r:embed="rId109">
                      <a14:imgEffect>
                        <a14:backgroundRemoval t="611" b="89817" l="5451" r="89518">
                          <a14:foregroundMark x1="9015" y1="13238" x2="5451" y2="17923"/>
                          <a14:foregroundMark x1="25577" y1="4277" x2="15094" y2="4684"/>
                          <a14:foregroundMark x1="15094" y1="4684" x2="4822" y2="9369"/>
                          <a14:foregroundMark x1="4822" y1="9369" x2="16352" y2="14868"/>
                          <a14:foregroundMark x1="16352" y1="14868" x2="54507" y2="7943"/>
                          <a14:foregroundMark x1="54507" y1="7943" x2="30398" y2="6110"/>
                          <a14:foregroundMark x1="30398" y1="6110" x2="37248" y2="4803"/>
                          <a14:foregroundMark x1="84696" y1="83707" x2="85744" y2="83707"/>
                          <a14:foregroundMark x1="85744" y1="87373" x2="82390" y2="87780"/>
                          <a14:foregroundMark x1="67925" y1="29532" x2="71908" y2="29735"/>
                          <a14:foregroundMark x1="69392" y1="26884" x2="82390" y2="30550"/>
                          <a14:foregroundMark x1="82390" y1="30550" x2="86583" y2="17719"/>
                          <a14:foregroundMark x1="86583" y1="17719" x2="75472" y2="9980"/>
                          <a14:foregroundMark x1="75472" y1="9980" x2="62683" y2="7536"/>
                          <a14:foregroundMark x1="62683" y1="7536" x2="49895" y2="8554"/>
                          <a14:foregroundMark x1="49895" y1="8554" x2="52411" y2="9980"/>
                          <a14:foregroundMark x1="80084" y1="15479" x2="58281" y2="12220"/>
                          <a14:foregroundMark x1="58281" y1="12220" x2="72746" y2="15479"/>
                          <a14:foregroundMark x1="72746" y1="15479" x2="63732" y2="9369"/>
                          <a14:foregroundMark x1="63732" y1="9369" x2="51153" y2="12831"/>
                          <a14:foregroundMark x1="51153" y1="12831" x2="57862" y2="21181"/>
                          <a14:foregroundMark x1="57862" y1="21181" x2="71488" y2="20367"/>
                          <a14:foregroundMark x1="71488" y1="20367" x2="58491" y2="21996"/>
                          <a14:foregroundMark x1="58071" y1="25866" x2="73166" y2="30550"/>
                          <a14:foregroundMark x1="73166" y1="30550" x2="84906" y2="24644"/>
                          <a14:foregroundMark x1="84906" y1="24644" x2="62264" y2="18330"/>
                          <a14:foregroundMark x1="62264" y1="18330" x2="55975" y2="27495"/>
                          <a14:foregroundMark x1="55975" y1="27495" x2="65409" y2="31161"/>
                          <a14:foregroundMark x1="84067" y1="21589" x2="69392" y2="17923"/>
                          <a14:foregroundMark x1="69392" y1="17923" x2="83648" y2="25662"/>
                          <a14:foregroundMark x1="83648" y1="25662" x2="75052" y2="16904"/>
                          <a14:foregroundMark x1="75052" y1="16904" x2="66457" y2="22200"/>
                          <a14:foregroundMark x1="68763" y1="15886" x2="65618" y2="17923"/>
                          <a14:foregroundMark x1="65828" y1="21385" x2="75472" y2="29532"/>
                          <a14:foregroundMark x1="75472" y1="29532" x2="66457" y2="18737"/>
                          <a14:foregroundMark x1="66457" y1="18737" x2="65618" y2="19756"/>
                          <a14:foregroundMark x1="81132" y1="14053" x2="72117" y2="8350"/>
                          <a14:foregroundMark x1="72117" y1="8350" x2="50734" y2="7128"/>
                          <a14:foregroundMark x1="87002" y1="7739" x2="84067" y2="17515"/>
                          <a14:foregroundMark x1="84067" y1="17515" x2="86373" y2="8554"/>
                          <a14:foregroundMark x1="85535" y1="8758" x2="85535" y2="8758"/>
                          <a14:foregroundMark x1="85535" y1="8758" x2="75127" y2="7980"/>
                          <a14:foregroundMark x1="75155" y1="8024" x2="85115" y2="9572"/>
                          <a14:foregroundMark x1="85115" y1="9572" x2="76520" y2="9572"/>
                          <a14:foregroundMark x1="86373" y1="8554" x2="75253" y2="8182"/>
                          <a14:foregroundMark x1="73072" y1="8268" x2="60797" y2="8554"/>
                          <a14:foregroundMark x1="87002" y1="7943" x2="75274" y2="8216"/>
                          <a14:foregroundMark x1="60797" y1="8554" x2="70440" y2="13035"/>
                          <a14:foregroundMark x1="70440" y1="13035" x2="65828" y2="10794"/>
                          <a14:foregroundMark x1="70021" y1="14460" x2="63522" y2="22607"/>
                          <a14:foregroundMark x1="63522" y1="22607" x2="71069" y2="24440"/>
                          <a14:foregroundMark x1="62264" y1="21181" x2="71488" y2="26273"/>
                          <a14:foregroundMark x1="71488" y1="26273" x2="64990" y2="24236"/>
                          <a14:foregroundMark x1="60168" y1="26069" x2="67715" y2="25051"/>
                          <a14:foregroundMark x1="85744" y1="8554" x2="71488" y2="8554"/>
                          <a14:foregroundMark x1="71488" y1="8554" x2="84486" y2="8758"/>
                          <a14:foregroundMark x1="84486" y1="8758" x2="75303" y2="8262"/>
                          <a14:foregroundMark x1="69721" y1="862" x2="69602" y2="611"/>
                          <a14:backgroundMark x1="67715" y1="3870" x2="72746" y2="3259"/>
                          <a14:backgroundMark x1="73585" y1="5499" x2="36897" y2="2444"/>
                          <a14:backgroundMark x1="36897" y1="2444" x2="35639" y2="2851"/>
                          <a14:backgroundMark x1="74004" y1="2648" x2="71069" y2="1018"/>
                        </a14:backgroundRemoval>
                      </a14:imgEffect>
                    </a14:imgLayer>
                  </a14:imgProps>
                </a:ext>
              </a:extLst>
            </a:blip>
            <a:srcRect t="5178" r="5898" b="15575"/>
            <a:stretch/>
          </p:blipFill>
          <p:spPr>
            <a:xfrm>
              <a:off x="8081300" y="1158776"/>
              <a:ext cx="969108" cy="840085"/>
            </a:xfrm>
            <a:prstGeom prst="rect">
              <a:avLst/>
            </a:prstGeom>
          </p:spPr>
        </p:pic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E9A0587D-53F6-47A4-3506-AB83BBAB2213}"/>
                </a:ext>
              </a:extLst>
            </p:cNvPr>
            <p:cNvSpPr txBox="1"/>
            <p:nvPr/>
          </p:nvSpPr>
          <p:spPr>
            <a:xfrm>
              <a:off x="7847493" y="1989851"/>
              <a:ext cx="15270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107" name="Organización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Organización</a:t>
              </a:r>
              <a:r>
                <a:rPr lang="es-ES" sz="8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</a:rPr>
                <a:t> de procesión</a:t>
              </a:r>
            </a:p>
          </p:txBody>
        </p:sp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C3F8537B-5E04-7CFF-2DDE-6AFEA4D06232}"/>
              </a:ext>
            </a:extLst>
          </p:cNvPr>
          <p:cNvGrpSpPr/>
          <p:nvPr/>
        </p:nvGrpSpPr>
        <p:grpSpPr>
          <a:xfrm>
            <a:off x="5005578" y="3303124"/>
            <a:ext cx="1373364" cy="1077339"/>
            <a:chOff x="5005578" y="3303124"/>
            <a:chExt cx="1373364" cy="1077339"/>
          </a:xfrm>
        </p:grpSpPr>
        <p:sp>
          <p:nvSpPr>
            <p:cNvPr id="130" name="Rectángulo: esquinas redondeadas 129">
              <a:extLst>
                <a:ext uri="{FF2B5EF4-FFF2-40B4-BE49-F238E27FC236}">
                  <a16:creationId xmlns:a16="http://schemas.microsoft.com/office/drawing/2014/main" id="{649D585F-040B-4E04-AEA2-FDE7DA875123}"/>
                </a:ext>
              </a:extLst>
            </p:cNvPr>
            <p:cNvSpPr/>
            <p:nvPr/>
          </p:nvSpPr>
          <p:spPr>
            <a:xfrm>
              <a:off x="5005578" y="3303124"/>
              <a:ext cx="1373364" cy="10065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0" name="Imagen 159">
              <a:hlinkClick r:id="" action="ppaction://noaction">
                <a:snd r:embed="rId110" name="inscribir.wav"/>
              </a:hlinkClick>
              <a:extLst>
                <a:ext uri="{FF2B5EF4-FFF2-40B4-BE49-F238E27FC236}">
                  <a16:creationId xmlns:a16="http://schemas.microsoft.com/office/drawing/2014/main" id="{131B680D-2662-6EB6-7B2D-CF12383D6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1"/>
            <a:srcRect l="40244"/>
            <a:stretch/>
          </p:blipFill>
          <p:spPr>
            <a:xfrm>
              <a:off x="5448586" y="3330777"/>
              <a:ext cx="506962" cy="848389"/>
            </a:xfrm>
            <a:prstGeom prst="rect">
              <a:avLst/>
            </a:prstGeom>
          </p:spPr>
        </p:pic>
        <p:sp>
          <p:nvSpPr>
            <p:cNvPr id="162" name="CuadroTexto 161">
              <a:extLst>
                <a:ext uri="{FF2B5EF4-FFF2-40B4-BE49-F238E27FC236}">
                  <a16:creationId xmlns:a16="http://schemas.microsoft.com/office/drawing/2014/main" id="{01D382C6-AE36-656E-C0B1-98866C9BFB0E}"/>
                </a:ext>
              </a:extLst>
            </p:cNvPr>
            <p:cNvSpPr txBox="1"/>
            <p:nvPr/>
          </p:nvSpPr>
          <p:spPr>
            <a:xfrm>
              <a:off x="5426752" y="4149631"/>
              <a:ext cx="8819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110" name="inscribir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inscribir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6557A8B0-7696-2C95-888F-55845E7ED3E8}"/>
              </a:ext>
            </a:extLst>
          </p:cNvPr>
          <p:cNvGrpSpPr/>
          <p:nvPr/>
        </p:nvGrpSpPr>
        <p:grpSpPr>
          <a:xfrm>
            <a:off x="9332457" y="2086532"/>
            <a:ext cx="1369551" cy="1166511"/>
            <a:chOff x="9332457" y="2086532"/>
            <a:chExt cx="1369551" cy="1166511"/>
          </a:xfrm>
        </p:grpSpPr>
        <p:sp>
          <p:nvSpPr>
            <p:cNvPr id="147" name="Rectángulo: esquinas redondeadas 146">
              <a:extLst>
                <a:ext uri="{FF2B5EF4-FFF2-40B4-BE49-F238E27FC236}">
                  <a16:creationId xmlns:a16="http://schemas.microsoft.com/office/drawing/2014/main" id="{E59D048A-0232-43BA-A70D-99022C1D699A}"/>
                </a:ext>
              </a:extLst>
            </p:cNvPr>
            <p:cNvSpPr/>
            <p:nvPr/>
          </p:nvSpPr>
          <p:spPr>
            <a:xfrm>
              <a:off x="9332457" y="2176706"/>
              <a:ext cx="1369551" cy="10065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4" name="Imagen 113">
              <a:hlinkClick r:id="" action="ppaction://noaction">
                <a:snd r:embed="rId112" name="postales.wav"/>
              </a:hlinkClick>
              <a:extLst>
                <a:ext uri="{FF2B5EF4-FFF2-40B4-BE49-F238E27FC236}">
                  <a16:creationId xmlns:a16="http://schemas.microsoft.com/office/drawing/2014/main" id="{F806B38E-AF42-BC0A-E389-8CA407579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BEBA8EAE-BF5A-486C-A8C5-ECC9F3942E4B}">
                  <a14:imgProps xmlns:a14="http://schemas.microsoft.com/office/drawing/2010/main">
                    <a14:imgLayer r:embed="rId114">
                      <a14:imgEffect>
                        <a14:backgroundRemoval t="9847" b="89716" l="6960" r="91941">
                          <a14:foregroundMark x1="82967" y1="31291" x2="76923" y2="19256"/>
                          <a14:foregroundMark x1="76923" y1="19256" x2="63919" y2="12910"/>
                          <a14:foregroundMark x1="63919" y1="12910" x2="59158" y2="26696"/>
                          <a14:foregroundMark x1="59158" y1="26696" x2="58608" y2="85558"/>
                          <a14:foregroundMark x1="58608" y1="85558" x2="77473" y2="83151"/>
                          <a14:foregroundMark x1="77473" y1="83151" x2="86996" y2="83589"/>
                          <a14:foregroundMark x1="86996" y1="83589" x2="90841" y2="85936"/>
                          <a14:foregroundMark x1="92469" y1="79046" x2="91758" y2="76586"/>
                          <a14:foregroundMark x1="91758" y1="76586" x2="91575" y2="57330"/>
                          <a14:foregroundMark x1="91575" y1="57330" x2="92259" y2="54775"/>
                          <a14:foregroundMark x1="91784" y1="31835" x2="90659" y2="25821"/>
                          <a14:foregroundMark x1="90659" y1="25821" x2="78022" y2="16411"/>
                          <a14:foregroundMark x1="78022" y1="16411" x2="62821" y2="17724"/>
                          <a14:foregroundMark x1="68864" y1="41138" x2="71245" y2="52516"/>
                          <a14:foregroundMark x1="71245" y1="52516" x2="82051" y2="44858"/>
                          <a14:foregroundMark x1="82051" y1="44858" x2="83883" y2="30853"/>
                          <a14:foregroundMark x1="83883" y1="30853" x2="71062" y2="23851"/>
                          <a14:foregroundMark x1="71062" y1="23851" x2="58059" y2="30635"/>
                          <a14:foregroundMark x1="58059" y1="30635" x2="60989" y2="48140"/>
                          <a14:foregroundMark x1="60989" y1="48140" x2="67033" y2="58862"/>
                          <a14:foregroundMark x1="67033" y1="58862" x2="78388" y2="59300"/>
                          <a14:foregroundMark x1="78388" y1="59300" x2="83516" y2="45514"/>
                          <a14:foregroundMark x1="83516" y1="45514" x2="79121" y2="35886"/>
                          <a14:foregroundMark x1="79121" y1="35886" x2="71245" y2="53829"/>
                          <a14:foregroundMark x1="71245" y1="53829" x2="75092" y2="68271"/>
                          <a14:foregroundMark x1="75092" y1="68271" x2="82967" y2="53173"/>
                          <a14:foregroundMark x1="82967" y1="53173" x2="81319" y2="28884"/>
                          <a14:foregroundMark x1="81319" y1="28884" x2="79670" y2="27571"/>
                          <a14:foregroundMark x1="52564" y1="77243" x2="50916" y2="77243"/>
                          <a14:foregroundMark x1="90476" y1="82057" x2="87729" y2="79869"/>
                          <a14:foregroundMark x1="50916" y1="78337" x2="51648" y2="77462"/>
                          <a14:foregroundMark x1="14103" y1="22319" x2="8791" y2="32823"/>
                          <a14:foregroundMark x1="8791" y1="32823" x2="9524" y2="21225"/>
                          <a14:foregroundMark x1="9524" y1="21225" x2="6960" y2="21007"/>
                          <a14:foregroundMark x1="86447" y1="30853" x2="86264" y2="46171"/>
                          <a14:foregroundMark x1="86264" y1="46171" x2="89867" y2="37747"/>
                          <a14:foregroundMark x1="89843" y1="37286" x2="84432" y2="45514"/>
                          <a14:foregroundMark x1="84432" y1="45514" x2="90411" y2="53067"/>
                          <a14:foregroundMark x1="91029" y1="42136" x2="82234" y2="43326"/>
                          <a14:foregroundMark x1="82234" y1="43326" x2="84432" y2="49015"/>
                          <a14:backgroundMark x1="91514" y1="32968" x2="91026" y2="32385"/>
                          <a14:backgroundMark x1="91758" y1="33260" x2="91525" y2="32981"/>
                          <a14:backgroundMark x1="93590" y1="32385" x2="93773" y2="35667"/>
                          <a14:backgroundMark x1="91160" y1="33794" x2="91026" y2="33698"/>
                          <a14:backgroundMark x1="93773" y1="35667" x2="91249" y2="33858"/>
                          <a14:backgroundMark x1="94505" y1="83807" x2="94505" y2="83807"/>
                          <a14:backgroundMark x1="93956" y1="87746" x2="93956" y2="87746"/>
                          <a14:backgroundMark x1="93956" y1="83370" x2="93956" y2="90153"/>
                          <a14:backgroundMark x1="94322" y1="82495" x2="93223" y2="82057"/>
                          <a14:backgroundMark x1="93956" y1="37637" x2="94505" y2="50547"/>
                          <a14:backgroundMark x1="94505" y1="50547" x2="95788" y2="42451"/>
                          <a14:backgroundMark x1="93223" y1="44858" x2="93590" y2="54705"/>
                          <a14:backgroundMark x1="92857" y1="35230" x2="93040" y2="387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93838" y="2086532"/>
              <a:ext cx="1194421" cy="999726"/>
            </a:xfrm>
            <a:prstGeom prst="rect">
              <a:avLst/>
            </a:prstGeom>
          </p:spPr>
        </p:pic>
        <p:sp>
          <p:nvSpPr>
            <p:cNvPr id="164" name="CuadroTexto 163">
              <a:hlinkClick r:id="" action="ppaction://noaction">
                <a:snd r:embed="rId112" name="postales.wav"/>
              </a:hlinkClick>
              <a:extLst>
                <a:ext uri="{FF2B5EF4-FFF2-40B4-BE49-F238E27FC236}">
                  <a16:creationId xmlns:a16="http://schemas.microsoft.com/office/drawing/2014/main" id="{4AADFB0D-DC06-D4F0-3222-1F8DA604AC5A}"/>
                </a:ext>
              </a:extLst>
            </p:cNvPr>
            <p:cNvSpPr txBox="1"/>
            <p:nvPr/>
          </p:nvSpPr>
          <p:spPr>
            <a:xfrm>
              <a:off x="9719990" y="3022211"/>
              <a:ext cx="8570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Congenial Light" panose="020F0502020204030204" pitchFamily="2" charset="0"/>
                  <a:ea typeface="Verdana" panose="020B0604030504040204" pitchFamily="34" charset="0"/>
                  <a:cs typeface="Aharoni" panose="02010803020104030203" pitchFamily="2" charset="-79"/>
                  <a:hlinkClick r:id="" action="ppaction://noaction">
                    <a:snd r:embed="rId112" name="postales.wav"/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postales</a:t>
              </a:r>
              <a:endParaRPr lang="es-ES" sz="900" dirty="0">
                <a:latin typeface="Congenial Light" panose="020F0502020204030204" pitchFamily="2" charset="0"/>
                <a:ea typeface="Verdana" panose="020B060403050404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6CCCC33-173A-8D66-D46C-1EBA0FC392E0}"/>
              </a:ext>
            </a:extLst>
          </p:cNvPr>
          <p:cNvGrpSpPr/>
          <p:nvPr/>
        </p:nvGrpSpPr>
        <p:grpSpPr>
          <a:xfrm>
            <a:off x="10821488" y="4373270"/>
            <a:ext cx="1278981" cy="982446"/>
            <a:chOff x="10769571" y="3290618"/>
            <a:chExt cx="1278981" cy="982446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96CB500F-430E-99CA-B881-3749AC56680E}"/>
                </a:ext>
              </a:extLst>
            </p:cNvPr>
            <p:cNvSpPr/>
            <p:nvPr/>
          </p:nvSpPr>
          <p:spPr>
            <a:xfrm>
              <a:off x="10769571" y="3290618"/>
              <a:ext cx="1278981" cy="9824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>
              <a:hlinkClick r:id="" action="ppaction://noaction">
                <a:snd r:embed="rId115" name="cuando.wav"/>
              </a:hlinkClick>
              <a:extLst>
                <a:ext uri="{FF2B5EF4-FFF2-40B4-BE49-F238E27FC236}">
                  <a16:creationId xmlns:a16="http://schemas.microsoft.com/office/drawing/2014/main" id="{616B6F1C-1919-6552-EDE5-33DABAB3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/>
            <a:stretch>
              <a:fillRect/>
            </a:stretch>
          </p:blipFill>
          <p:spPr>
            <a:xfrm>
              <a:off x="10957984" y="3350748"/>
              <a:ext cx="972352" cy="882293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5FA8611-5D15-A452-0754-E2DF1A02E71B}"/>
              </a:ext>
            </a:extLst>
          </p:cNvPr>
          <p:cNvGrpSpPr/>
          <p:nvPr/>
        </p:nvGrpSpPr>
        <p:grpSpPr>
          <a:xfrm>
            <a:off x="1811734" y="-8215"/>
            <a:ext cx="648404" cy="675522"/>
            <a:chOff x="1590251" y="5243027"/>
            <a:chExt cx="648404" cy="675522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248D80F7-54F1-2BAC-4095-68E8834301C6}"/>
                </a:ext>
              </a:extLst>
            </p:cNvPr>
            <p:cNvSpPr/>
            <p:nvPr/>
          </p:nvSpPr>
          <p:spPr>
            <a:xfrm>
              <a:off x="1590251" y="5363964"/>
              <a:ext cx="633581" cy="5545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4" name="Imagen 33">
              <a:hlinkClick r:id="" action="ppaction://noaction">
                <a:snd r:embed="rId116" name="lunes.wav"/>
              </a:hlinkClick>
              <a:extLst>
                <a:ext uri="{FF2B5EF4-FFF2-40B4-BE49-F238E27FC236}">
                  <a16:creationId xmlns:a16="http://schemas.microsoft.com/office/drawing/2014/main" id="{D2102664-E9D3-DC73-8F91-8BE8F61B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/>
            <a:stretch>
              <a:fillRect/>
            </a:stretch>
          </p:blipFill>
          <p:spPr>
            <a:xfrm>
              <a:off x="1619794" y="5243027"/>
              <a:ext cx="618861" cy="581512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C74BB83-8A3E-BC1A-2E80-8E2F238FEE27}"/>
              </a:ext>
            </a:extLst>
          </p:cNvPr>
          <p:cNvGrpSpPr/>
          <p:nvPr/>
        </p:nvGrpSpPr>
        <p:grpSpPr>
          <a:xfrm>
            <a:off x="2551575" y="538366"/>
            <a:ext cx="704303" cy="713591"/>
            <a:chOff x="1855990" y="5793206"/>
            <a:chExt cx="704303" cy="713591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D9BE1A5A-8A86-61EC-03B3-66EC41024BAF}"/>
                </a:ext>
              </a:extLst>
            </p:cNvPr>
            <p:cNvSpPr/>
            <p:nvPr/>
          </p:nvSpPr>
          <p:spPr>
            <a:xfrm>
              <a:off x="1855990" y="5952212"/>
              <a:ext cx="676796" cy="5545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" name="Imagen 36">
              <a:hlinkClick r:id="" action="ppaction://noaction">
                <a:snd r:embed="rId118" name="viernes.wav"/>
              </a:hlinkClick>
              <a:extLst>
                <a:ext uri="{FF2B5EF4-FFF2-40B4-BE49-F238E27FC236}">
                  <a16:creationId xmlns:a16="http://schemas.microsoft.com/office/drawing/2014/main" id="{55BFAD2F-208B-FD28-9093-F7A961A35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/>
            <a:stretch>
              <a:fillRect/>
            </a:stretch>
          </p:blipFill>
          <p:spPr>
            <a:xfrm>
              <a:off x="1872516" y="5793206"/>
              <a:ext cx="687777" cy="641920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1A96EEE4-EE38-FC54-2B84-7ABA183591F0}"/>
              </a:ext>
            </a:extLst>
          </p:cNvPr>
          <p:cNvGrpSpPr/>
          <p:nvPr/>
        </p:nvGrpSpPr>
        <p:grpSpPr>
          <a:xfrm>
            <a:off x="3312301" y="557423"/>
            <a:ext cx="680801" cy="712309"/>
            <a:chOff x="2593862" y="5104456"/>
            <a:chExt cx="680801" cy="712309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7393D486-62A1-97D5-FFCA-A5FA9072987E}"/>
                </a:ext>
              </a:extLst>
            </p:cNvPr>
            <p:cNvSpPr/>
            <p:nvPr/>
          </p:nvSpPr>
          <p:spPr>
            <a:xfrm>
              <a:off x="2593862" y="5262180"/>
              <a:ext cx="676796" cy="5545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7" name="Imagen 56">
              <a:hlinkClick r:id="" action="ppaction://noaction">
                <a:snd r:embed="rId120" name="sábado.wav"/>
              </a:hlinkClick>
              <a:extLst>
                <a:ext uri="{FF2B5EF4-FFF2-40B4-BE49-F238E27FC236}">
                  <a16:creationId xmlns:a16="http://schemas.microsoft.com/office/drawing/2014/main" id="{D29C296D-9D85-7572-34BD-0897D6CD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/>
            <a:stretch>
              <a:fillRect/>
            </a:stretch>
          </p:blipFill>
          <p:spPr>
            <a:xfrm>
              <a:off x="2628263" y="5104456"/>
              <a:ext cx="646400" cy="636655"/>
            </a:xfrm>
            <a:prstGeom prst="rect">
              <a:avLst/>
            </a:prstGeom>
          </p:spPr>
        </p:pic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2057FF76-9A0E-B67F-B69D-7327F2F5E4F8}"/>
              </a:ext>
            </a:extLst>
          </p:cNvPr>
          <p:cNvGrpSpPr/>
          <p:nvPr/>
        </p:nvGrpSpPr>
        <p:grpSpPr>
          <a:xfrm>
            <a:off x="4061011" y="537163"/>
            <a:ext cx="676796" cy="741206"/>
            <a:chOff x="3297697" y="4955691"/>
            <a:chExt cx="676796" cy="741206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CF3ACA68-3F7C-994C-855E-3F75555F45A6}"/>
                </a:ext>
              </a:extLst>
            </p:cNvPr>
            <p:cNvSpPr/>
            <p:nvPr/>
          </p:nvSpPr>
          <p:spPr>
            <a:xfrm>
              <a:off x="3297697" y="5142312"/>
              <a:ext cx="676796" cy="5545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3" name="Imagen 62">
              <a:hlinkClick r:id="" action="ppaction://noaction">
                <a:snd r:embed="rId122" name="domingo.wav"/>
              </a:hlinkClick>
              <a:extLst>
                <a:ext uri="{FF2B5EF4-FFF2-40B4-BE49-F238E27FC236}">
                  <a16:creationId xmlns:a16="http://schemas.microsoft.com/office/drawing/2014/main" id="{66788075-4F91-2BB3-5F4C-E7D92CFBA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/>
            <a:stretch>
              <a:fillRect/>
            </a:stretch>
          </p:blipFill>
          <p:spPr>
            <a:xfrm>
              <a:off x="3321282" y="4955691"/>
              <a:ext cx="632417" cy="668324"/>
            </a:xfrm>
            <a:prstGeom prst="rect">
              <a:avLst/>
            </a:prstGeom>
          </p:spPr>
        </p:pic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BB185924-ED42-9E6C-9166-BA10457BB300}"/>
              </a:ext>
            </a:extLst>
          </p:cNvPr>
          <p:cNvGrpSpPr/>
          <p:nvPr/>
        </p:nvGrpSpPr>
        <p:grpSpPr>
          <a:xfrm>
            <a:off x="3292172" y="-37001"/>
            <a:ext cx="710786" cy="678064"/>
            <a:chOff x="2943136" y="33776"/>
            <a:chExt cx="710786" cy="678064"/>
          </a:xfrm>
        </p:grpSpPr>
        <p:sp>
          <p:nvSpPr>
            <p:cNvPr id="65" name="Rectángulo: esquinas redondeadas 64">
              <a:extLst>
                <a:ext uri="{FF2B5EF4-FFF2-40B4-BE49-F238E27FC236}">
                  <a16:creationId xmlns:a16="http://schemas.microsoft.com/office/drawing/2014/main" id="{62B9105C-A440-01D7-71AE-BE0489309AD1}"/>
                </a:ext>
              </a:extLst>
            </p:cNvPr>
            <p:cNvSpPr/>
            <p:nvPr/>
          </p:nvSpPr>
          <p:spPr>
            <a:xfrm>
              <a:off x="2943136" y="138448"/>
              <a:ext cx="697759" cy="5733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" name="Imagen 70">
              <a:hlinkClick r:id="" action="ppaction://noaction">
                <a:snd r:embed="rId124" name="miércoles.wav"/>
              </a:hlinkClick>
              <a:extLst>
                <a:ext uri="{FF2B5EF4-FFF2-40B4-BE49-F238E27FC236}">
                  <a16:creationId xmlns:a16="http://schemas.microsoft.com/office/drawing/2014/main" id="{ABB69491-813C-64AF-7043-22181DF7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/>
            <a:stretch>
              <a:fillRect/>
            </a:stretch>
          </p:blipFill>
          <p:spPr>
            <a:xfrm>
              <a:off x="3005558" y="33776"/>
              <a:ext cx="648364" cy="642128"/>
            </a:xfrm>
            <a:prstGeom prst="rect">
              <a:avLst/>
            </a:prstGeom>
          </p:spPr>
        </p:pic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2FE03F47-5540-9010-D9F4-1358B2811D98}"/>
              </a:ext>
            </a:extLst>
          </p:cNvPr>
          <p:cNvGrpSpPr/>
          <p:nvPr/>
        </p:nvGrpSpPr>
        <p:grpSpPr>
          <a:xfrm>
            <a:off x="4042527" y="-15339"/>
            <a:ext cx="717120" cy="671829"/>
            <a:chOff x="3683918" y="71776"/>
            <a:chExt cx="717120" cy="671829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13F9229C-F554-ED56-26C1-171A12EF9E0C}"/>
                </a:ext>
              </a:extLst>
            </p:cNvPr>
            <p:cNvSpPr/>
            <p:nvPr/>
          </p:nvSpPr>
          <p:spPr>
            <a:xfrm>
              <a:off x="3683918" y="173132"/>
              <a:ext cx="717120" cy="57047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1" name="Imagen 80">
              <a:hlinkClick r:id="" action="ppaction://noaction">
                <a:snd r:embed="rId126" name="jueves.wav"/>
              </a:hlinkClick>
              <a:extLst>
                <a:ext uri="{FF2B5EF4-FFF2-40B4-BE49-F238E27FC236}">
                  <a16:creationId xmlns:a16="http://schemas.microsoft.com/office/drawing/2014/main" id="{883D0ED1-914B-6BF8-AC6C-B979B2687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/>
            <a:stretch>
              <a:fillRect/>
            </a:stretch>
          </p:blipFill>
          <p:spPr>
            <a:xfrm>
              <a:off x="3741266" y="71776"/>
              <a:ext cx="648364" cy="607802"/>
            </a:xfrm>
            <a:prstGeom prst="rect">
              <a:avLst/>
            </a:prstGeom>
          </p:spPr>
        </p:pic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8C5CDC1A-F836-0705-F815-15AF859A4AFF}"/>
              </a:ext>
            </a:extLst>
          </p:cNvPr>
          <p:cNvGrpSpPr/>
          <p:nvPr/>
        </p:nvGrpSpPr>
        <p:grpSpPr>
          <a:xfrm>
            <a:off x="2576508" y="5408"/>
            <a:ext cx="676796" cy="625680"/>
            <a:chOff x="2276973" y="5297085"/>
            <a:chExt cx="676796" cy="625680"/>
          </a:xfrm>
        </p:grpSpPr>
        <p:sp>
          <p:nvSpPr>
            <p:cNvPr id="100" name="Rectángulo: esquinas redondeadas 99">
              <a:extLst>
                <a:ext uri="{FF2B5EF4-FFF2-40B4-BE49-F238E27FC236}">
                  <a16:creationId xmlns:a16="http://schemas.microsoft.com/office/drawing/2014/main" id="{DAF71A88-73B7-79B5-8270-AD6151A46BC3}"/>
                </a:ext>
              </a:extLst>
            </p:cNvPr>
            <p:cNvSpPr/>
            <p:nvPr/>
          </p:nvSpPr>
          <p:spPr>
            <a:xfrm>
              <a:off x="2276973" y="5368180"/>
              <a:ext cx="676796" cy="5545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" action="ppaction://noaction">
                <a:snd r:embed="rId128" name="martes.wav"/>
              </a:hlinkClick>
              <a:extLst>
                <a:ext uri="{FF2B5EF4-FFF2-40B4-BE49-F238E27FC236}">
                  <a16:creationId xmlns:a16="http://schemas.microsoft.com/office/drawing/2014/main" id="{9260B843-3D47-050B-0509-104A6688A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/>
            <a:stretch>
              <a:fillRect/>
            </a:stretch>
          </p:blipFill>
          <p:spPr>
            <a:xfrm>
              <a:off x="2286970" y="5297085"/>
              <a:ext cx="658923" cy="560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623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F609A2B5DE6C44AAD6195C09E22576" ma:contentTypeVersion="15" ma:contentTypeDescription="Crear nuevo documento." ma:contentTypeScope="" ma:versionID="1e0aeb95ac86fd52f777eca2c7aacc42">
  <xsd:schema xmlns:xsd="http://www.w3.org/2001/XMLSchema" xmlns:xs="http://www.w3.org/2001/XMLSchema" xmlns:p="http://schemas.microsoft.com/office/2006/metadata/properties" xmlns:ns3="30cb55ce-2cc7-4919-b193-593c8cbe09bf" xmlns:ns4="c9d23599-2ded-412c-a599-2b3e13a15bd0" targetNamespace="http://schemas.microsoft.com/office/2006/metadata/properties" ma:root="true" ma:fieldsID="d2128bab9ae477e2551f3332b276c08e" ns3:_="" ns4:_="">
    <xsd:import namespace="30cb55ce-2cc7-4919-b193-593c8cbe09bf"/>
    <xsd:import namespace="c9d23599-2ded-412c-a599-2b3e13a15b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b55ce-2cc7-4919-b193-593c8cbe0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23599-2ded-412c-a599-2b3e13a15b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cb55ce-2cc7-4919-b193-593c8cbe09bf" xsi:nil="true"/>
  </documentManagement>
</p:properties>
</file>

<file path=customXml/itemProps1.xml><?xml version="1.0" encoding="utf-8"?>
<ds:datastoreItem xmlns:ds="http://schemas.openxmlformats.org/officeDocument/2006/customXml" ds:itemID="{ACC72F6A-CB7D-45D2-A862-542DAD786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05C7F-F2BF-4D17-BA27-530E45BFF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b55ce-2cc7-4919-b193-593c8cbe09bf"/>
    <ds:schemaRef ds:uri="c9d23599-2ded-412c-a599-2b3e13a15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D612C9-31C1-4FF0-B279-895F9755738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30cb55ce-2cc7-4919-b193-593c8cbe09bf"/>
    <ds:schemaRef ds:uri="http://schemas.microsoft.com/office/2006/metadata/properties"/>
    <ds:schemaRef ds:uri="http://purl.org/dc/elements/1.1/"/>
    <ds:schemaRef ds:uri="http://schemas.microsoft.com/office/infopath/2007/PartnerControls"/>
    <ds:schemaRef ds:uri="c9d23599-2ded-412c-a599-2b3e13a15b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64</Words>
  <Application>Microsoft Office PowerPoint</Application>
  <PresentationFormat>Panorámica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Congenial Light</vt:lpstr>
      <vt:lpstr>Verdana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AMALIA CRESPO RAMOS</dc:creator>
  <cp:lastModifiedBy>AMALIA CRESPO RAMOS</cp:lastModifiedBy>
  <cp:revision>44</cp:revision>
  <cp:lastPrinted>2023-05-18T14:53:42Z</cp:lastPrinted>
  <dcterms:created xsi:type="dcterms:W3CDTF">2021-11-07T19:21:59Z</dcterms:created>
  <dcterms:modified xsi:type="dcterms:W3CDTF">2024-01-12T11:38:32Z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0x01010094F609A2B5DE6C44AAD6195C09E22576</vt:lpwstr>
  </property>
</Properties>
</file>